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Lst>
  <p:sldSz cy="5143500" cx="9144000"/>
  <p:notesSz cx="6858000" cy="9144000"/>
  <p:embeddedFontLst>
    <p:embeddedFont>
      <p:font typeface="Ubuntu"/>
      <p:regular r:id="rId76"/>
      <p:bold r:id="rId77"/>
      <p:italic r:id="rId78"/>
      <p:boldItalic r:id="rId79"/>
    </p:embeddedFont>
    <p:embeddedFont>
      <p:font typeface="Roboto"/>
      <p:regular r:id="rId80"/>
      <p:bold r:id="rId81"/>
      <p:italic r:id="rId82"/>
      <p:boldItalic r:id="rId83"/>
    </p:embeddedFont>
    <p:embeddedFont>
      <p:font typeface="Source Code Pro"/>
      <p:regular r:id="rId84"/>
      <p:bold r:id="rId85"/>
      <p:italic r:id="rId86"/>
      <p:boldItalic r:id="rId87"/>
    </p:embeddedFont>
    <p:embeddedFont>
      <p:font typeface="Bitter"/>
      <p:regular r:id="rId88"/>
      <p:bold r:id="rId89"/>
      <p:italic r:id="rId90"/>
    </p:embeddedFont>
    <p:embeddedFont>
      <p:font typeface="Roboto Mono"/>
      <p:regular r:id="rId91"/>
      <p:bold r:id="rId92"/>
      <p:italic r:id="rId93"/>
      <p:boldItalic r:id="rId94"/>
    </p:embeddedFont>
    <p:embeddedFont>
      <p:font typeface="Gill Sans"/>
      <p:regular r:id="rId95"/>
      <p:bold r:id="rId9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84" Type="http://schemas.openxmlformats.org/officeDocument/2006/relationships/font" Target="fonts/SourceCodePro-regular.fntdata"/><Relationship Id="rId83" Type="http://schemas.openxmlformats.org/officeDocument/2006/relationships/font" Target="fonts/Roboto-boldItalic.fntdata"/><Relationship Id="rId42" Type="http://schemas.openxmlformats.org/officeDocument/2006/relationships/slide" Target="slides/slide37.xml"/><Relationship Id="rId86" Type="http://schemas.openxmlformats.org/officeDocument/2006/relationships/font" Target="fonts/SourceCodePro-italic.fntdata"/><Relationship Id="rId41" Type="http://schemas.openxmlformats.org/officeDocument/2006/relationships/slide" Target="slides/slide36.xml"/><Relationship Id="rId85" Type="http://schemas.openxmlformats.org/officeDocument/2006/relationships/font" Target="fonts/SourceCodePro-bold.fntdata"/><Relationship Id="rId44" Type="http://schemas.openxmlformats.org/officeDocument/2006/relationships/slide" Target="slides/slide39.xml"/><Relationship Id="rId88" Type="http://schemas.openxmlformats.org/officeDocument/2006/relationships/font" Target="fonts/Bitter-regular.fntdata"/><Relationship Id="rId43" Type="http://schemas.openxmlformats.org/officeDocument/2006/relationships/slide" Target="slides/slide38.xml"/><Relationship Id="rId87" Type="http://schemas.openxmlformats.org/officeDocument/2006/relationships/font" Target="fonts/SourceCodePro-boldItalic.fntdata"/><Relationship Id="rId46" Type="http://schemas.openxmlformats.org/officeDocument/2006/relationships/slide" Target="slides/slide41.xml"/><Relationship Id="rId45" Type="http://schemas.openxmlformats.org/officeDocument/2006/relationships/slide" Target="slides/slide40.xml"/><Relationship Id="rId89" Type="http://schemas.openxmlformats.org/officeDocument/2006/relationships/font" Target="fonts/Bitter-bold.fntdata"/><Relationship Id="rId80" Type="http://schemas.openxmlformats.org/officeDocument/2006/relationships/font" Target="fonts/Roboto-regular.fntdata"/><Relationship Id="rId82" Type="http://schemas.openxmlformats.org/officeDocument/2006/relationships/font" Target="fonts/Roboto-italic.fntdata"/><Relationship Id="rId81"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31" Type="http://schemas.openxmlformats.org/officeDocument/2006/relationships/slide" Target="slides/slide26.xml"/><Relationship Id="rId75" Type="http://schemas.openxmlformats.org/officeDocument/2006/relationships/slide" Target="slides/slide70.xml"/><Relationship Id="rId30" Type="http://schemas.openxmlformats.org/officeDocument/2006/relationships/slide" Target="slides/slide25.xml"/><Relationship Id="rId74" Type="http://schemas.openxmlformats.org/officeDocument/2006/relationships/slide" Target="slides/slide69.xml"/><Relationship Id="rId33" Type="http://schemas.openxmlformats.org/officeDocument/2006/relationships/slide" Target="slides/slide28.xml"/><Relationship Id="rId77" Type="http://schemas.openxmlformats.org/officeDocument/2006/relationships/font" Target="fonts/Ubuntu-bold.fntdata"/><Relationship Id="rId32" Type="http://schemas.openxmlformats.org/officeDocument/2006/relationships/slide" Target="slides/slide27.xml"/><Relationship Id="rId76" Type="http://schemas.openxmlformats.org/officeDocument/2006/relationships/font" Target="fonts/Ubuntu-regular.fntdata"/><Relationship Id="rId35" Type="http://schemas.openxmlformats.org/officeDocument/2006/relationships/slide" Target="slides/slide30.xml"/><Relationship Id="rId79" Type="http://schemas.openxmlformats.org/officeDocument/2006/relationships/font" Target="fonts/Ubuntu-boldItalic.fntdata"/><Relationship Id="rId34" Type="http://schemas.openxmlformats.org/officeDocument/2006/relationships/slide" Target="slides/slide29.xml"/><Relationship Id="rId78" Type="http://schemas.openxmlformats.org/officeDocument/2006/relationships/font" Target="fonts/Ubuntu-italic.fntdata"/><Relationship Id="rId71" Type="http://schemas.openxmlformats.org/officeDocument/2006/relationships/slide" Target="slides/slide66.xml"/><Relationship Id="rId70" Type="http://schemas.openxmlformats.org/officeDocument/2006/relationships/slide" Target="slides/slide65.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95" Type="http://schemas.openxmlformats.org/officeDocument/2006/relationships/font" Target="fonts/GillSans-regular.fntdata"/><Relationship Id="rId50" Type="http://schemas.openxmlformats.org/officeDocument/2006/relationships/slide" Target="slides/slide45.xml"/><Relationship Id="rId94" Type="http://schemas.openxmlformats.org/officeDocument/2006/relationships/font" Target="fonts/RobotoMono-boldItalic.fntdata"/><Relationship Id="rId53" Type="http://schemas.openxmlformats.org/officeDocument/2006/relationships/slide" Target="slides/slide48.xml"/><Relationship Id="rId52" Type="http://schemas.openxmlformats.org/officeDocument/2006/relationships/slide" Target="slides/slide47.xml"/><Relationship Id="rId96" Type="http://schemas.openxmlformats.org/officeDocument/2006/relationships/font" Target="fonts/GillSans-bold.fntdata"/><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91" Type="http://schemas.openxmlformats.org/officeDocument/2006/relationships/font" Target="fonts/RobotoMono-regular.fntdata"/><Relationship Id="rId90" Type="http://schemas.openxmlformats.org/officeDocument/2006/relationships/font" Target="fonts/Bitter-italic.fntdata"/><Relationship Id="rId93" Type="http://schemas.openxmlformats.org/officeDocument/2006/relationships/font" Target="fonts/RobotoMono-italic.fntdata"/><Relationship Id="rId92" Type="http://schemas.openxmlformats.org/officeDocument/2006/relationships/font" Target="fonts/RobotoMono-bold.fntdata"/><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jpg>
</file>

<file path=ppt/media/image30.png>
</file>

<file path=ppt/media/image31.png>
</file>

<file path=ppt/media/image32.png>
</file>

<file path=ppt/media/image33.png>
</file>

<file path=ppt/media/image34.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blog.eleven-labs.com/fr/introduction-gitlab-ci/" TargetMode="Externa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itlab.com/ee/ci/ci_cd_for_external_repos/" TargetMode="Externa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49eb1a02b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49eb1a02b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4aba9297f9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4aba9297f9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4d9012a399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4d9012a399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4aba9297f9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4aba9297f9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Analogie restaurant: </a:t>
            </a:r>
            <a:br>
              <a:rPr lang="fr"/>
            </a:br>
            <a:r>
              <a:rPr lang="fr"/>
              <a:t>clean: tout le monde dans le restaurant est servi</a:t>
            </a:r>
            <a:br>
              <a:rPr lang="fr"/>
            </a:br>
            <a:r>
              <a:rPr lang="fr"/>
              <a:t>dirty: de nouveaux clients arrivent, mais n’ont pas passé commande</a:t>
            </a:r>
            <a:endParaRPr/>
          </a:p>
          <a:p>
            <a:pPr indent="0" lvl="0" marL="0" rtl="0" algn="l">
              <a:spcBef>
                <a:spcPts val="0"/>
              </a:spcBef>
              <a:spcAft>
                <a:spcPts val="0"/>
              </a:spcAft>
              <a:buNone/>
            </a:pPr>
            <a:r>
              <a:rPr lang="fr"/>
              <a:t>staged: la commande est passée</a:t>
            </a:r>
            <a:br>
              <a:rPr lang="fr"/>
            </a:br>
            <a:r>
              <a:rPr lang="fr"/>
              <a:t>clean: la commande est servie.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4dad2b8c7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4dad2b8c7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g4dad2b8c7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4dad2b8c7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4dad2b8c78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4dad2b8c7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4aba9297f9_0_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4aba9297f9_0_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4afe5f2c5c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4afe5f2c5c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6e53ee3900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6e53ee3900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4aba9297f9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4aba9297f9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6e53ee390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6e53ee390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6e53ee3900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6e53ee3900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g57b805f192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57b805f192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Google Shape;248;g6e53ee3900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6e53ee3900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4afe5f2c5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4afe5f2c5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Google Shape;273;g6e53ee3900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6e53ee3900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6e53ee3900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6e53ee3900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766ae9e02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766ae9e02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g766ae9e02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766ae9e02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7" name="Shape 337"/>
        <p:cNvGrpSpPr/>
        <p:nvPr/>
      </p:nvGrpSpPr>
      <p:grpSpPr>
        <a:xfrm>
          <a:off x="0" y="0"/>
          <a:ext cx="0" cy="0"/>
          <a:chOff x="0" y="0"/>
          <a:chExt cx="0" cy="0"/>
        </a:xfrm>
      </p:grpSpPr>
      <p:sp>
        <p:nvSpPr>
          <p:cNvPr id="338" name="Google Shape;338;g766ae9e027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766ae9e027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2" name="Shape 362"/>
        <p:cNvGrpSpPr/>
        <p:nvPr/>
      </p:nvGrpSpPr>
      <p:grpSpPr>
        <a:xfrm>
          <a:off x="0" y="0"/>
          <a:ext cx="0" cy="0"/>
          <a:chOff x="0" y="0"/>
          <a:chExt cx="0" cy="0"/>
        </a:xfrm>
      </p:grpSpPr>
      <p:sp>
        <p:nvSpPr>
          <p:cNvPr id="363" name="Google Shape;363;g766ae9e027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766ae9e027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7" name="Shape 367"/>
        <p:cNvGrpSpPr/>
        <p:nvPr/>
      </p:nvGrpSpPr>
      <p:grpSpPr>
        <a:xfrm>
          <a:off x="0" y="0"/>
          <a:ext cx="0" cy="0"/>
          <a:chOff x="0" y="0"/>
          <a:chExt cx="0" cy="0"/>
        </a:xfrm>
      </p:grpSpPr>
      <p:sp>
        <p:nvSpPr>
          <p:cNvPr id="368" name="Google Shape;368;g766ae9e027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766ae9e027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6" name="Shape 386"/>
        <p:cNvGrpSpPr/>
        <p:nvPr/>
      </p:nvGrpSpPr>
      <p:grpSpPr>
        <a:xfrm>
          <a:off x="0" y="0"/>
          <a:ext cx="0" cy="0"/>
          <a:chOff x="0" y="0"/>
          <a:chExt cx="0" cy="0"/>
        </a:xfrm>
      </p:grpSpPr>
      <p:sp>
        <p:nvSpPr>
          <p:cNvPr id="387" name="Google Shape;387;g766ae9e027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766ae9e027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8" name="Shape 408"/>
        <p:cNvGrpSpPr/>
        <p:nvPr/>
      </p:nvGrpSpPr>
      <p:grpSpPr>
        <a:xfrm>
          <a:off x="0" y="0"/>
          <a:ext cx="0" cy="0"/>
          <a:chOff x="0" y="0"/>
          <a:chExt cx="0" cy="0"/>
        </a:xfrm>
      </p:grpSpPr>
      <p:sp>
        <p:nvSpPr>
          <p:cNvPr id="409" name="Google Shape;409;g766ae9e027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766ae9e027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1" name="Shape 431"/>
        <p:cNvGrpSpPr/>
        <p:nvPr/>
      </p:nvGrpSpPr>
      <p:grpSpPr>
        <a:xfrm>
          <a:off x="0" y="0"/>
          <a:ext cx="0" cy="0"/>
          <a:chOff x="0" y="0"/>
          <a:chExt cx="0" cy="0"/>
        </a:xfrm>
      </p:grpSpPr>
      <p:sp>
        <p:nvSpPr>
          <p:cNvPr id="432" name="Google Shape;432;g766ae9e027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766ae9e027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0" name="Shape 460"/>
        <p:cNvGrpSpPr/>
        <p:nvPr/>
      </p:nvGrpSpPr>
      <p:grpSpPr>
        <a:xfrm>
          <a:off x="0" y="0"/>
          <a:ext cx="0" cy="0"/>
          <a:chOff x="0" y="0"/>
          <a:chExt cx="0" cy="0"/>
        </a:xfrm>
      </p:grpSpPr>
      <p:sp>
        <p:nvSpPr>
          <p:cNvPr id="461" name="Google Shape;461;g766ae9e027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766ae9e027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0" name="Shape 490"/>
        <p:cNvGrpSpPr/>
        <p:nvPr/>
      </p:nvGrpSpPr>
      <p:grpSpPr>
        <a:xfrm>
          <a:off x="0" y="0"/>
          <a:ext cx="0" cy="0"/>
          <a:chOff x="0" y="0"/>
          <a:chExt cx="0" cy="0"/>
        </a:xfrm>
      </p:grpSpPr>
      <p:sp>
        <p:nvSpPr>
          <p:cNvPr id="491" name="Google Shape;491;g766ae9e027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766ae9e027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1" name="Shape 521"/>
        <p:cNvGrpSpPr/>
        <p:nvPr/>
      </p:nvGrpSpPr>
      <p:grpSpPr>
        <a:xfrm>
          <a:off x="0" y="0"/>
          <a:ext cx="0" cy="0"/>
          <a:chOff x="0" y="0"/>
          <a:chExt cx="0" cy="0"/>
        </a:xfrm>
      </p:grpSpPr>
      <p:sp>
        <p:nvSpPr>
          <p:cNvPr id="522" name="Google Shape;522;g766ae9e027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766ae9e027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7" name="Shape 527"/>
        <p:cNvGrpSpPr/>
        <p:nvPr/>
      </p:nvGrpSpPr>
      <p:grpSpPr>
        <a:xfrm>
          <a:off x="0" y="0"/>
          <a:ext cx="0" cy="0"/>
          <a:chOff x="0" y="0"/>
          <a:chExt cx="0" cy="0"/>
        </a:xfrm>
      </p:grpSpPr>
      <p:sp>
        <p:nvSpPr>
          <p:cNvPr id="528" name="Google Shape;528;g766ae9e027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766ae9e027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8" name="Shape 558"/>
        <p:cNvGrpSpPr/>
        <p:nvPr/>
      </p:nvGrpSpPr>
      <p:grpSpPr>
        <a:xfrm>
          <a:off x="0" y="0"/>
          <a:ext cx="0" cy="0"/>
          <a:chOff x="0" y="0"/>
          <a:chExt cx="0" cy="0"/>
        </a:xfrm>
      </p:grpSpPr>
      <p:sp>
        <p:nvSpPr>
          <p:cNvPr id="559" name="Google Shape;559;g766ae9e027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766ae9e027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4" name="Shape 594"/>
        <p:cNvGrpSpPr/>
        <p:nvPr/>
      </p:nvGrpSpPr>
      <p:grpSpPr>
        <a:xfrm>
          <a:off x="0" y="0"/>
          <a:ext cx="0" cy="0"/>
          <a:chOff x="0" y="0"/>
          <a:chExt cx="0" cy="0"/>
        </a:xfrm>
      </p:grpSpPr>
      <p:sp>
        <p:nvSpPr>
          <p:cNvPr id="595" name="Google Shape;595;g766ae9e027_0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 name="Google Shape;596;g766ae9e027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g6e53ee390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6e53ee390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6" name="Shape 626"/>
        <p:cNvGrpSpPr/>
        <p:nvPr/>
      </p:nvGrpSpPr>
      <p:grpSpPr>
        <a:xfrm>
          <a:off x="0" y="0"/>
          <a:ext cx="0" cy="0"/>
          <a:chOff x="0" y="0"/>
          <a:chExt cx="0" cy="0"/>
        </a:xfrm>
      </p:grpSpPr>
      <p:sp>
        <p:nvSpPr>
          <p:cNvPr id="627" name="Google Shape;627;g766ae9e027_0_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 name="Google Shape;628;g766ae9e027_0_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2" name="Shape 632"/>
        <p:cNvGrpSpPr/>
        <p:nvPr/>
      </p:nvGrpSpPr>
      <p:grpSpPr>
        <a:xfrm>
          <a:off x="0" y="0"/>
          <a:ext cx="0" cy="0"/>
          <a:chOff x="0" y="0"/>
          <a:chExt cx="0" cy="0"/>
        </a:xfrm>
      </p:grpSpPr>
      <p:sp>
        <p:nvSpPr>
          <p:cNvPr id="633" name="Google Shape;633;g766ae9e027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766ae9e027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0" name="Shape 670"/>
        <p:cNvGrpSpPr/>
        <p:nvPr/>
      </p:nvGrpSpPr>
      <p:grpSpPr>
        <a:xfrm>
          <a:off x="0" y="0"/>
          <a:ext cx="0" cy="0"/>
          <a:chOff x="0" y="0"/>
          <a:chExt cx="0" cy="0"/>
        </a:xfrm>
      </p:grpSpPr>
      <p:sp>
        <p:nvSpPr>
          <p:cNvPr id="671" name="Google Shape;671;g766ae9e027_0_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2" name="Google Shape;672;g766ae9e027_0_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8" name="Shape 708"/>
        <p:cNvGrpSpPr/>
        <p:nvPr/>
      </p:nvGrpSpPr>
      <p:grpSpPr>
        <a:xfrm>
          <a:off x="0" y="0"/>
          <a:ext cx="0" cy="0"/>
          <a:chOff x="0" y="0"/>
          <a:chExt cx="0" cy="0"/>
        </a:xfrm>
      </p:grpSpPr>
      <p:sp>
        <p:nvSpPr>
          <p:cNvPr id="709" name="Google Shape;709;g766ae9e027_0_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0" name="Google Shape;710;g766ae9e027_0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2" name="Shape 762"/>
        <p:cNvGrpSpPr/>
        <p:nvPr/>
      </p:nvGrpSpPr>
      <p:grpSpPr>
        <a:xfrm>
          <a:off x="0" y="0"/>
          <a:ext cx="0" cy="0"/>
          <a:chOff x="0" y="0"/>
          <a:chExt cx="0" cy="0"/>
        </a:xfrm>
      </p:grpSpPr>
      <p:sp>
        <p:nvSpPr>
          <p:cNvPr id="763" name="Google Shape;763;g766ae9e027_0_4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4" name="Google Shape;764;g766ae9e027_0_4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1" name="Shape 801"/>
        <p:cNvGrpSpPr/>
        <p:nvPr/>
      </p:nvGrpSpPr>
      <p:grpSpPr>
        <a:xfrm>
          <a:off x="0" y="0"/>
          <a:ext cx="0" cy="0"/>
          <a:chOff x="0" y="0"/>
          <a:chExt cx="0" cy="0"/>
        </a:xfrm>
      </p:grpSpPr>
      <p:sp>
        <p:nvSpPr>
          <p:cNvPr id="802" name="Google Shape;802;g766ae9e027_0_8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3" name="Google Shape;803;g766ae9e027_0_8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7" name="Shape 807"/>
        <p:cNvGrpSpPr/>
        <p:nvPr/>
      </p:nvGrpSpPr>
      <p:grpSpPr>
        <a:xfrm>
          <a:off x="0" y="0"/>
          <a:ext cx="0" cy="0"/>
          <a:chOff x="0" y="0"/>
          <a:chExt cx="0" cy="0"/>
        </a:xfrm>
      </p:grpSpPr>
      <p:sp>
        <p:nvSpPr>
          <p:cNvPr id="808" name="Google Shape;808;g766ae9e027_0_9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9" name="Google Shape;809;g766ae9e027_0_9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3" name="Shape 813"/>
        <p:cNvGrpSpPr/>
        <p:nvPr/>
      </p:nvGrpSpPr>
      <p:grpSpPr>
        <a:xfrm>
          <a:off x="0" y="0"/>
          <a:ext cx="0" cy="0"/>
          <a:chOff x="0" y="0"/>
          <a:chExt cx="0" cy="0"/>
        </a:xfrm>
      </p:grpSpPr>
      <p:sp>
        <p:nvSpPr>
          <p:cNvPr id="814" name="Google Shape;814;g766ae9e027_0_10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5" name="Google Shape;815;g766ae9e027_0_10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3" name="Shape 833"/>
        <p:cNvGrpSpPr/>
        <p:nvPr/>
      </p:nvGrpSpPr>
      <p:grpSpPr>
        <a:xfrm>
          <a:off x="0" y="0"/>
          <a:ext cx="0" cy="0"/>
          <a:chOff x="0" y="0"/>
          <a:chExt cx="0" cy="0"/>
        </a:xfrm>
      </p:grpSpPr>
      <p:sp>
        <p:nvSpPr>
          <p:cNvPr id="834" name="Google Shape;834;g766ae9e027_0_1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5" name="Google Shape;835;g766ae9e027_0_1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9" name="Shape 839"/>
        <p:cNvGrpSpPr/>
        <p:nvPr/>
      </p:nvGrpSpPr>
      <p:grpSpPr>
        <a:xfrm>
          <a:off x="0" y="0"/>
          <a:ext cx="0" cy="0"/>
          <a:chOff x="0" y="0"/>
          <a:chExt cx="0" cy="0"/>
        </a:xfrm>
      </p:grpSpPr>
      <p:sp>
        <p:nvSpPr>
          <p:cNvPr id="840" name="Google Shape;840;g766ae9e027_0_29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1" name="Google Shape;841;g766ae9e027_0_29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6e53ee3900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6e53ee3900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6" name="Shape 846"/>
        <p:cNvGrpSpPr/>
        <p:nvPr/>
      </p:nvGrpSpPr>
      <p:grpSpPr>
        <a:xfrm>
          <a:off x="0" y="0"/>
          <a:ext cx="0" cy="0"/>
          <a:chOff x="0" y="0"/>
          <a:chExt cx="0" cy="0"/>
        </a:xfrm>
      </p:grpSpPr>
      <p:sp>
        <p:nvSpPr>
          <p:cNvPr id="847" name="Google Shape;847;g766ae9e027_0_29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8" name="Google Shape;848;g766ae9e027_0_29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2" name="Shape 852"/>
        <p:cNvGrpSpPr/>
        <p:nvPr/>
      </p:nvGrpSpPr>
      <p:grpSpPr>
        <a:xfrm>
          <a:off x="0" y="0"/>
          <a:ext cx="0" cy="0"/>
          <a:chOff x="0" y="0"/>
          <a:chExt cx="0" cy="0"/>
        </a:xfrm>
      </p:grpSpPr>
      <p:sp>
        <p:nvSpPr>
          <p:cNvPr id="853" name="Google Shape;853;g766ae9e027_0_29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 name="Google Shape;854;g766ae9e027_0_29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What does CI and CD means ?</a:t>
            </a:r>
            <a:endParaRPr/>
          </a:p>
          <a:p>
            <a:pPr indent="0" lvl="0" marL="0" rtl="0" algn="l">
              <a:spcBef>
                <a:spcPts val="0"/>
              </a:spcBef>
              <a:spcAft>
                <a:spcPts val="0"/>
              </a:spcAft>
              <a:buNone/>
            </a:pPr>
            <a:r>
              <a:rPr lang="fr"/>
              <a:t>What is Continuous Integration ?</a:t>
            </a:r>
            <a:endParaRPr/>
          </a:p>
          <a:p>
            <a:pPr indent="0" lvl="0" marL="0" rtl="0" algn="l">
              <a:spcBef>
                <a:spcPts val="0"/>
              </a:spcBef>
              <a:spcAft>
                <a:spcPts val="0"/>
              </a:spcAft>
              <a:buNone/>
            </a:pPr>
            <a:r>
              <a:rPr lang="fr"/>
              <a:t>What is continuous Delivery/Deployment ?</a:t>
            </a:r>
            <a:endParaRPr/>
          </a:p>
          <a:p>
            <a:pPr indent="0" lvl="0" marL="0" rtl="0" algn="l">
              <a:spcBef>
                <a:spcPts val="0"/>
              </a:spcBef>
              <a:spcAft>
                <a:spcPts val="0"/>
              </a:spcAft>
              <a:buNone/>
            </a:pPr>
            <a:r>
              <a:rPr lang="fr"/>
              <a:t>Differences between CDelivery and CDeployment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0" name="Shape 860"/>
        <p:cNvGrpSpPr/>
        <p:nvPr/>
      </p:nvGrpSpPr>
      <p:grpSpPr>
        <a:xfrm>
          <a:off x="0" y="0"/>
          <a:ext cx="0" cy="0"/>
          <a:chOff x="0" y="0"/>
          <a:chExt cx="0" cy="0"/>
        </a:xfrm>
      </p:grpSpPr>
      <p:sp>
        <p:nvSpPr>
          <p:cNvPr id="861" name="Google Shape;861;g766ae9e027_0_29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2" name="Google Shape;862;g766ae9e027_0_29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6" name="Shape 866"/>
        <p:cNvGrpSpPr/>
        <p:nvPr/>
      </p:nvGrpSpPr>
      <p:grpSpPr>
        <a:xfrm>
          <a:off x="0" y="0"/>
          <a:ext cx="0" cy="0"/>
          <a:chOff x="0" y="0"/>
          <a:chExt cx="0" cy="0"/>
        </a:xfrm>
      </p:grpSpPr>
      <p:sp>
        <p:nvSpPr>
          <p:cNvPr id="867" name="Google Shape;867;g766ae9e027_0_30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8" name="Google Shape;868;g766ae9e027_0_30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7" name="Shape 877"/>
        <p:cNvGrpSpPr/>
        <p:nvPr/>
      </p:nvGrpSpPr>
      <p:grpSpPr>
        <a:xfrm>
          <a:off x="0" y="0"/>
          <a:ext cx="0" cy="0"/>
          <a:chOff x="0" y="0"/>
          <a:chExt cx="0" cy="0"/>
        </a:xfrm>
      </p:grpSpPr>
      <p:sp>
        <p:nvSpPr>
          <p:cNvPr id="878" name="Google Shape;878;g766ae9e027_0_30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9" name="Google Shape;879;g766ae9e027_0_30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3" name="Shape 883"/>
        <p:cNvGrpSpPr/>
        <p:nvPr/>
      </p:nvGrpSpPr>
      <p:grpSpPr>
        <a:xfrm>
          <a:off x="0" y="0"/>
          <a:ext cx="0" cy="0"/>
          <a:chOff x="0" y="0"/>
          <a:chExt cx="0" cy="0"/>
        </a:xfrm>
      </p:grpSpPr>
      <p:sp>
        <p:nvSpPr>
          <p:cNvPr id="884" name="Google Shape;884;g766ae9e027_0_30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5" name="Google Shape;885;g766ae9e027_0_3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“L’intégration continue est un ensemble de pratiques utilisées en génie logiciel consistant à vérifier à chaque modification de code source que le résultat des modifications ne produit pas de régression dans l’application développée. […] Le principal but de cette pratique est de détecter les problèmes d’intégration au plus tôt lors du développement. De plus, elle permet d’automatiser l’exécution des suites de tests et de voir l’évolution du développement du logiciel.”</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“La livraison continue est une approche d’ingénierie logicielle dans laquelle les équipes produisent des logiciels dans des cycles courts, ce qui permet de le mettre à disposition à n’importe quel moment. Le but est de construire, tester et diffuser un logiciel plus rapidement. L’approche aide à réduire le coût, le temps et les risques associés à la livraison de changement en adoptant une approche plus incrémentale des modifications en production. Un processus simple et répétable de déploiement est un élément clé.”</a:t>
            </a:r>
            <a:endParaRPr/>
          </a:p>
          <a:p>
            <a:pPr indent="0" lvl="0" marL="0" rtl="0" algn="l">
              <a:spcBef>
                <a:spcPts val="0"/>
              </a:spcBef>
              <a:spcAft>
                <a:spcPts val="0"/>
              </a:spcAft>
              <a:buNone/>
            </a:pPr>
            <a:r>
              <a:rPr lang="fr"/>
              <a:t>from </a:t>
            </a:r>
            <a:r>
              <a:rPr lang="fr" u="sng">
                <a:solidFill>
                  <a:schemeClr val="hlink"/>
                </a:solidFill>
                <a:hlinkClick r:id="rId2"/>
              </a:rPr>
              <a:t>https://blog.eleven-labs.com/fr/introduction-gitlab-ci/</a:t>
            </a:r>
            <a:r>
              <a:rPr lang="fr"/>
              <a:t> and wikipedia</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1" name="Shape 911"/>
        <p:cNvGrpSpPr/>
        <p:nvPr/>
      </p:nvGrpSpPr>
      <p:grpSpPr>
        <a:xfrm>
          <a:off x="0" y="0"/>
          <a:ext cx="0" cy="0"/>
          <a:chOff x="0" y="0"/>
          <a:chExt cx="0" cy="0"/>
        </a:xfrm>
      </p:grpSpPr>
      <p:sp>
        <p:nvSpPr>
          <p:cNvPr id="912" name="Google Shape;912;g766ae9e027_0_30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3" name="Google Shape;913;g766ae9e027_0_3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Des idées d’avantages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9" name="Shape 919"/>
        <p:cNvGrpSpPr/>
        <p:nvPr/>
      </p:nvGrpSpPr>
      <p:grpSpPr>
        <a:xfrm>
          <a:off x="0" y="0"/>
          <a:ext cx="0" cy="0"/>
          <a:chOff x="0" y="0"/>
          <a:chExt cx="0" cy="0"/>
        </a:xfrm>
      </p:grpSpPr>
      <p:sp>
        <p:nvSpPr>
          <p:cNvPr id="920" name="Google Shape;920;g766ae9e027_0_30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1" name="Google Shape;921;g766ae9e027_0_30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En résumé: On délivre du résultat plus sûr et plus vite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6" name="Shape 926"/>
        <p:cNvGrpSpPr/>
        <p:nvPr/>
      </p:nvGrpSpPr>
      <p:grpSpPr>
        <a:xfrm>
          <a:off x="0" y="0"/>
          <a:ext cx="0" cy="0"/>
          <a:chOff x="0" y="0"/>
          <a:chExt cx="0" cy="0"/>
        </a:xfrm>
      </p:grpSpPr>
      <p:sp>
        <p:nvSpPr>
          <p:cNvPr id="927" name="Google Shape;927;g766ae9e027_0_30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8" name="Google Shape;928;g766ae9e027_0_3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Il existe beaucoup d’outils, Jenkins est très connu mais commencer à dater</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Vous en connaissez d’autres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2" name="Shape 932"/>
        <p:cNvGrpSpPr/>
        <p:nvPr/>
      </p:nvGrpSpPr>
      <p:grpSpPr>
        <a:xfrm>
          <a:off x="0" y="0"/>
          <a:ext cx="0" cy="0"/>
          <a:chOff x="0" y="0"/>
          <a:chExt cx="0" cy="0"/>
        </a:xfrm>
      </p:grpSpPr>
      <p:sp>
        <p:nvSpPr>
          <p:cNvPr id="933" name="Google Shape;933;g766ae9e027_0_30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 name="Google Shape;934;g766ae9e027_0_30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J’espère que vous avez compris l’intérêt d’un tel outil</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Qui a déjà utilise GitLab CI/CD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6e53ee3900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6e53ee3900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7" name="Shape 937"/>
        <p:cNvGrpSpPr/>
        <p:nvPr/>
      </p:nvGrpSpPr>
      <p:grpSpPr>
        <a:xfrm>
          <a:off x="0" y="0"/>
          <a:ext cx="0" cy="0"/>
          <a:chOff x="0" y="0"/>
          <a:chExt cx="0" cy="0"/>
        </a:xfrm>
      </p:grpSpPr>
      <p:sp>
        <p:nvSpPr>
          <p:cNvPr id="938" name="Google Shape;938;g766ae9e027_0_30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9" name="Google Shape;939;g766ae9e027_0_30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Il existe aussi un enterprise edition (payante) avec des features en plus</a:t>
            </a:r>
            <a:endParaRPr/>
          </a:p>
          <a:p>
            <a:pPr indent="0" lvl="0" marL="0" rtl="0" algn="l">
              <a:spcBef>
                <a:spcPts val="0"/>
              </a:spcBef>
              <a:spcAft>
                <a:spcPts val="0"/>
              </a:spcAft>
              <a:buNone/>
            </a:pPr>
            <a:r>
              <a:rPr lang="fr"/>
              <a:t>Gitlab propose beaucoup de feature (wiki, issue trackers, PR/review code, registre docker)</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Gitlab a pour objectif de gérer l’ensemble du cycle devops sur une seule plateforme</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3" name="Shape 943"/>
        <p:cNvGrpSpPr/>
        <p:nvPr/>
      </p:nvGrpSpPr>
      <p:grpSpPr>
        <a:xfrm>
          <a:off x="0" y="0"/>
          <a:ext cx="0" cy="0"/>
          <a:chOff x="0" y="0"/>
          <a:chExt cx="0" cy="0"/>
        </a:xfrm>
      </p:grpSpPr>
      <p:sp>
        <p:nvSpPr>
          <p:cNvPr id="944" name="Google Shape;944;g766ae9e027_0_30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5" name="Google Shape;945;g766ae9e027_0_30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Parler à l’oral des différences avec des outils populaire comme Jenkins</a:t>
            </a:r>
            <a:endParaRPr/>
          </a:p>
          <a:p>
            <a:pPr indent="0" lvl="0" marL="0" rtl="0" algn="l">
              <a:spcBef>
                <a:spcPts val="0"/>
              </a:spcBef>
              <a:spcAft>
                <a:spcPts val="0"/>
              </a:spcAft>
              <a:buNone/>
            </a:pPr>
            <a:r>
              <a:rPr lang="fr"/>
              <a:t>Jenkins -&gt; Beaucoup de plugin créé par des développeurs qui peuvent conflictuer entrer eux / Gitlab -&gt; open source : Chaque feature est merged dans le code principal et maintenu par les développeurs</a:t>
            </a:r>
            <a:endParaRPr/>
          </a:p>
          <a:p>
            <a:pPr indent="0" lvl="0" marL="0" rtl="0" algn="l">
              <a:spcBef>
                <a:spcPts val="0"/>
              </a:spcBef>
              <a:spcAft>
                <a:spcPts val="0"/>
              </a:spcAft>
              <a:buNone/>
            </a:pPr>
            <a:r>
              <a:rPr lang="fr">
                <a:solidFill>
                  <a:schemeClr val="dk1"/>
                </a:solidFill>
              </a:rPr>
              <a:t>Si vous avez déjà dû réinstaller Jenkins avec pleins de plugins vous savez que la configuration se fait presque entièrement par l’interface graphique...</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Avantage:</a:t>
            </a:r>
            <a:endParaRPr/>
          </a:p>
          <a:p>
            <a:pPr indent="0" lvl="0" marL="0" rtl="0" algn="l">
              <a:spcBef>
                <a:spcPts val="0"/>
              </a:spcBef>
              <a:spcAft>
                <a:spcPts val="0"/>
              </a:spcAft>
              <a:buNone/>
            </a:pPr>
            <a:r>
              <a:rPr lang="fr"/>
              <a:t>Integration: registre docker, discussions, merge request pipeline...</a:t>
            </a:r>
            <a:endParaRPr/>
          </a:p>
          <a:p>
            <a:pPr indent="0" lvl="0" marL="0" rtl="0" algn="l">
              <a:spcBef>
                <a:spcPts val="0"/>
              </a:spcBef>
              <a:spcAft>
                <a:spcPts val="0"/>
              </a:spcAft>
              <a:buNone/>
            </a:pPr>
            <a:r>
              <a:rPr lang="fr"/>
              <a:t>simple install (runner) et simple config (un fichier)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Défaut: besoin de GitLab mais peux utiliser des repo externe avec le repository mirroring </a:t>
            </a:r>
            <a:r>
              <a:rPr lang="fr" u="sng">
                <a:solidFill>
                  <a:schemeClr val="hlink"/>
                </a:solidFill>
                <a:hlinkClick r:id="rId2"/>
              </a:rPr>
              <a:t>https://docs.gitlab.com/ee/ci/ci_cd_for_external_repos/</a:t>
            </a:r>
            <a:endParaRPr/>
          </a:p>
          <a:p>
            <a:pPr indent="0" lvl="0" marL="0" rtl="0" algn="l">
              <a:spcBef>
                <a:spcPts val="0"/>
              </a:spcBef>
              <a:spcAft>
                <a:spcPts val="0"/>
              </a:spcAft>
              <a:buNone/>
            </a:pPr>
            <a:r>
              <a:rPr lang="fr"/>
              <a:t>Feature premium: partage de script entre plusieurs projets, repository mirroring..</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0" name="Shape 950"/>
        <p:cNvGrpSpPr/>
        <p:nvPr/>
      </p:nvGrpSpPr>
      <p:grpSpPr>
        <a:xfrm>
          <a:off x="0" y="0"/>
          <a:ext cx="0" cy="0"/>
          <a:chOff x="0" y="0"/>
          <a:chExt cx="0" cy="0"/>
        </a:xfrm>
      </p:grpSpPr>
      <p:sp>
        <p:nvSpPr>
          <p:cNvPr id="951" name="Google Shape;951;g766ae9e027_0_30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 name="Google Shape;952;g766ae9e027_0_30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6" name="Shape 956"/>
        <p:cNvGrpSpPr/>
        <p:nvPr/>
      </p:nvGrpSpPr>
      <p:grpSpPr>
        <a:xfrm>
          <a:off x="0" y="0"/>
          <a:ext cx="0" cy="0"/>
          <a:chOff x="0" y="0"/>
          <a:chExt cx="0" cy="0"/>
        </a:xfrm>
      </p:grpSpPr>
      <p:sp>
        <p:nvSpPr>
          <p:cNvPr id="957" name="Google Shape;957;g6e53ee3900_0_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6e53ee3900_0_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0" name="Shape 980"/>
        <p:cNvGrpSpPr/>
        <p:nvPr/>
      </p:nvGrpSpPr>
      <p:grpSpPr>
        <a:xfrm>
          <a:off x="0" y="0"/>
          <a:ext cx="0" cy="0"/>
          <a:chOff x="0" y="0"/>
          <a:chExt cx="0" cy="0"/>
        </a:xfrm>
      </p:grpSpPr>
      <p:sp>
        <p:nvSpPr>
          <p:cNvPr id="981" name="Google Shape;981;g766ae9e027_0_30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2" name="Google Shape;982;g766ae9e027_0_30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7" name="Shape 987"/>
        <p:cNvGrpSpPr/>
        <p:nvPr/>
      </p:nvGrpSpPr>
      <p:grpSpPr>
        <a:xfrm>
          <a:off x="0" y="0"/>
          <a:ext cx="0" cy="0"/>
          <a:chOff x="0" y="0"/>
          <a:chExt cx="0" cy="0"/>
        </a:xfrm>
      </p:grpSpPr>
      <p:sp>
        <p:nvSpPr>
          <p:cNvPr id="988" name="Google Shape;988;g766ae9e027_0_30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9" name="Google Shape;989;g766ae9e027_0_30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4" name="Shape 994"/>
        <p:cNvGrpSpPr/>
        <p:nvPr/>
      </p:nvGrpSpPr>
      <p:grpSpPr>
        <a:xfrm>
          <a:off x="0" y="0"/>
          <a:ext cx="0" cy="0"/>
          <a:chOff x="0" y="0"/>
          <a:chExt cx="0" cy="0"/>
        </a:xfrm>
      </p:grpSpPr>
      <p:sp>
        <p:nvSpPr>
          <p:cNvPr id="995" name="Google Shape;995;g6e53ee3900_0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6" name="Google Shape;996;g6e53ee3900_0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9" name="Shape 999"/>
        <p:cNvGrpSpPr/>
        <p:nvPr/>
      </p:nvGrpSpPr>
      <p:grpSpPr>
        <a:xfrm>
          <a:off x="0" y="0"/>
          <a:ext cx="0" cy="0"/>
          <a:chOff x="0" y="0"/>
          <a:chExt cx="0" cy="0"/>
        </a:xfrm>
      </p:grpSpPr>
      <p:sp>
        <p:nvSpPr>
          <p:cNvPr id="1000" name="Google Shape;1000;g6e53ee3900_0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1" name="Google Shape;1001;g6e53ee3900_0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6" name="Shape 1016"/>
        <p:cNvGrpSpPr/>
        <p:nvPr/>
      </p:nvGrpSpPr>
      <p:grpSpPr>
        <a:xfrm>
          <a:off x="0" y="0"/>
          <a:ext cx="0" cy="0"/>
          <a:chOff x="0" y="0"/>
          <a:chExt cx="0" cy="0"/>
        </a:xfrm>
      </p:grpSpPr>
      <p:sp>
        <p:nvSpPr>
          <p:cNvPr id="1017" name="Google Shape;1017;g6e53ee3900_0_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8" name="Google Shape;1018;g6e53ee3900_0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2" name="Shape 1022"/>
        <p:cNvGrpSpPr/>
        <p:nvPr/>
      </p:nvGrpSpPr>
      <p:grpSpPr>
        <a:xfrm>
          <a:off x="0" y="0"/>
          <a:ext cx="0" cy="0"/>
          <a:chOff x="0" y="0"/>
          <a:chExt cx="0" cy="0"/>
        </a:xfrm>
      </p:grpSpPr>
      <p:sp>
        <p:nvSpPr>
          <p:cNvPr id="1023" name="Google Shape;1023;g766ae9e027_0_3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4" name="Google Shape;1024;g766ae9e027_0_3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6e53ee3900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6e53ee3900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8" name="Shape 1028"/>
        <p:cNvGrpSpPr/>
        <p:nvPr/>
      </p:nvGrpSpPr>
      <p:grpSpPr>
        <a:xfrm>
          <a:off x="0" y="0"/>
          <a:ext cx="0" cy="0"/>
          <a:chOff x="0" y="0"/>
          <a:chExt cx="0" cy="0"/>
        </a:xfrm>
      </p:grpSpPr>
      <p:sp>
        <p:nvSpPr>
          <p:cNvPr id="1029" name="Google Shape;1029;g6e53ee3900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0" name="Google Shape;1030;g6e53ee3900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4aba9297f9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4aba9297f9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4aba9297f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4aba9297f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2"/>
          <p:cNvSpPr txBox="1"/>
          <p:nvPr/>
        </p:nvSpPr>
        <p:spPr>
          <a:xfrm>
            <a:off x="2915816" y="4011910"/>
            <a:ext cx="3240300" cy="461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2400"/>
              <a:buFont typeface="Maven Pro Regular"/>
              <a:buNone/>
            </a:pPr>
            <a:r>
              <a:rPr b="1" i="0" lang="fr" sz="2400" u="none" cap="none" strike="noStrike">
                <a:solidFill>
                  <a:srgbClr val="FFFFFF"/>
                </a:solidFill>
                <a:latin typeface="Bitter"/>
                <a:ea typeface="Bitter"/>
                <a:cs typeface="Bitter"/>
                <a:sym typeface="Bitter"/>
              </a:rPr>
              <a:t>takima.fr</a:t>
            </a:r>
            <a:endParaRPr b="1" i="0" sz="2400" u="none" cap="none" strike="noStrike">
              <a:solidFill>
                <a:srgbClr val="FFFFFF"/>
              </a:solidFill>
              <a:latin typeface="Bitter"/>
              <a:ea typeface="Bitter"/>
              <a:cs typeface="Bitter"/>
              <a:sym typeface="Bitter"/>
            </a:endParaRPr>
          </a:p>
        </p:txBody>
      </p:sp>
      <p:pic>
        <p:nvPicPr>
          <p:cNvPr id="13" name="Google Shape;13;p2"/>
          <p:cNvPicPr preferRelativeResize="0"/>
          <p:nvPr/>
        </p:nvPicPr>
        <p:blipFill rotWithShape="1">
          <a:blip r:embed="rId3">
            <a:alphaModFix/>
          </a:blip>
          <a:srcRect b="0" l="0" r="0" t="0"/>
          <a:stretch/>
        </p:blipFill>
        <p:spPr>
          <a:xfrm>
            <a:off x="3045300" y="582088"/>
            <a:ext cx="2981325" cy="2971800"/>
          </a:xfrm>
          <a:prstGeom prst="rect">
            <a:avLst/>
          </a:prstGeom>
          <a:noFill/>
          <a:ln>
            <a:noFill/>
          </a:ln>
          <a:effectLst>
            <a:outerShdw blurRad="171450" rotWithShape="0" algn="bl" dir="1320000" dist="114300">
              <a:srgbClr val="000000">
                <a:alpha val="50000"/>
              </a:srgbClr>
            </a:outerShdw>
          </a:effec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_HEADER_1">
  <p:cSld name="SECTION_HEADER_1">
    <p:spTree>
      <p:nvGrpSpPr>
        <p:cNvPr id="40" name="Shape 40"/>
        <p:cNvGrpSpPr/>
        <p:nvPr/>
      </p:nvGrpSpPr>
      <p:grpSpPr>
        <a:xfrm>
          <a:off x="0" y="0"/>
          <a:ext cx="0" cy="0"/>
          <a:chOff x="0" y="0"/>
          <a:chExt cx="0" cy="0"/>
        </a:xfrm>
      </p:grpSpPr>
      <p:sp>
        <p:nvSpPr>
          <p:cNvPr id="41" name="Google Shape;41;p11"/>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lt1"/>
              </a:buClr>
              <a:buSzPts val="3600"/>
              <a:buFont typeface="Arial"/>
              <a:buChar char="●"/>
              <a:defRPr b="0" i="0" sz="36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3600"/>
              <a:buFont typeface="Arial"/>
              <a:buChar char="○"/>
              <a:defRPr b="0" i="0" sz="36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3600"/>
              <a:buFont typeface="Arial"/>
              <a:buChar char="■"/>
              <a:defRPr b="0" i="0" sz="36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3600"/>
              <a:buFont typeface="Arial"/>
              <a:buChar char="●"/>
              <a:defRPr b="0" i="0" sz="36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3600"/>
              <a:buFont typeface="Arial"/>
              <a:buChar char="○"/>
              <a:defRPr b="0" i="0" sz="36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3600"/>
              <a:buFont typeface="Arial"/>
              <a:buChar char="■"/>
              <a:defRPr b="0" i="0" sz="36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3600"/>
              <a:buFont typeface="Arial"/>
              <a:buChar char="●"/>
              <a:defRPr b="0" i="0" sz="36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3600"/>
              <a:buFont typeface="Arial"/>
              <a:buChar char="○"/>
              <a:defRPr b="0" i="0" sz="36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3600"/>
              <a:buFont typeface="Arial"/>
              <a:buChar char="■"/>
              <a:defRPr b="0" i="0" sz="3600" u="none" cap="none" strike="noStrike">
                <a:solidFill>
                  <a:srgbClr val="000000"/>
                </a:solidFill>
                <a:latin typeface="Arial"/>
                <a:ea typeface="Arial"/>
                <a:cs typeface="Arial"/>
                <a:sym typeface="Arial"/>
              </a:defRPr>
            </a:lvl9pPr>
          </a:lstStyle>
          <a:p/>
        </p:txBody>
      </p:sp>
      <p:sp>
        <p:nvSpPr>
          <p:cNvPr id="42" name="Google Shape;42;p11"/>
          <p:cNvSpPr txBox="1"/>
          <p:nvPr>
            <p:ph idx="12" type="sldNum"/>
          </p:nvPr>
        </p:nvSpPr>
        <p:spPr>
          <a:xfrm>
            <a:off x="8472458" y="4663217"/>
            <a:ext cx="548700" cy="393600"/>
          </a:xfrm>
          <a:prstGeom prst="rect">
            <a:avLst/>
          </a:prstGeom>
          <a:noFill/>
          <a:ln>
            <a:noFill/>
          </a:ln>
        </p:spPr>
        <p:txBody>
          <a:bodyPr anchorCtr="0" anchor="ctr" bIns="34275" lIns="68550" spcFirstLastPara="1" rIns="68550" wrap="square" tIns="34275">
            <a:noAutofit/>
          </a:bodyPr>
          <a:lstStyle>
            <a:lvl1pPr indent="0" lvl="0" marL="0" marR="0" rtl="0" algn="r">
              <a:lnSpc>
                <a:spcPct val="100000"/>
              </a:lnSpc>
              <a:spcBef>
                <a:spcPts val="0"/>
              </a:spcBef>
              <a:spcAft>
                <a:spcPts val="0"/>
              </a:spcAft>
              <a:buClr>
                <a:schemeClr val="lt1"/>
              </a:buClr>
              <a:buSzPts val="1400"/>
              <a:buFont typeface="Gill Sans"/>
              <a:buNone/>
              <a:defRPr b="1" i="0" sz="1400" u="none" cap="none" strike="noStrike">
                <a:solidFill>
                  <a:schemeClr val="lt1"/>
                </a:solidFill>
                <a:latin typeface="Gill Sans"/>
                <a:ea typeface="Gill Sans"/>
                <a:cs typeface="Gill Sans"/>
                <a:sym typeface="Gill Sans"/>
              </a:defRPr>
            </a:lvl1pPr>
            <a:lvl2pPr indent="0" lvl="1" marL="0" marR="0" rtl="0" algn="r">
              <a:lnSpc>
                <a:spcPct val="100000"/>
              </a:lnSpc>
              <a:spcBef>
                <a:spcPts val="0"/>
              </a:spcBef>
              <a:spcAft>
                <a:spcPts val="0"/>
              </a:spcAft>
              <a:buClr>
                <a:schemeClr val="lt1"/>
              </a:buClr>
              <a:buSzPts val="1400"/>
              <a:buFont typeface="Gill Sans"/>
              <a:buNone/>
              <a:defRPr b="1" i="0" sz="1400" u="none" cap="none" strike="noStrike">
                <a:solidFill>
                  <a:schemeClr val="lt1"/>
                </a:solidFill>
                <a:latin typeface="Gill Sans"/>
                <a:ea typeface="Gill Sans"/>
                <a:cs typeface="Gill Sans"/>
                <a:sym typeface="Gill Sans"/>
              </a:defRPr>
            </a:lvl2pPr>
            <a:lvl3pPr indent="0" lvl="2" marL="0" marR="0" rtl="0" algn="r">
              <a:lnSpc>
                <a:spcPct val="100000"/>
              </a:lnSpc>
              <a:spcBef>
                <a:spcPts val="0"/>
              </a:spcBef>
              <a:spcAft>
                <a:spcPts val="0"/>
              </a:spcAft>
              <a:buClr>
                <a:schemeClr val="lt1"/>
              </a:buClr>
              <a:buSzPts val="1400"/>
              <a:buFont typeface="Gill Sans"/>
              <a:buNone/>
              <a:defRPr b="1" i="0" sz="1400" u="none" cap="none" strike="noStrike">
                <a:solidFill>
                  <a:schemeClr val="lt1"/>
                </a:solidFill>
                <a:latin typeface="Gill Sans"/>
                <a:ea typeface="Gill Sans"/>
                <a:cs typeface="Gill Sans"/>
                <a:sym typeface="Gill Sans"/>
              </a:defRPr>
            </a:lvl3pPr>
            <a:lvl4pPr indent="0" lvl="3" marL="0" marR="0" rtl="0" algn="r">
              <a:lnSpc>
                <a:spcPct val="100000"/>
              </a:lnSpc>
              <a:spcBef>
                <a:spcPts val="0"/>
              </a:spcBef>
              <a:spcAft>
                <a:spcPts val="0"/>
              </a:spcAft>
              <a:buClr>
                <a:schemeClr val="lt1"/>
              </a:buClr>
              <a:buSzPts val="1400"/>
              <a:buFont typeface="Gill Sans"/>
              <a:buNone/>
              <a:defRPr b="1" i="0" sz="1400" u="none" cap="none" strike="noStrike">
                <a:solidFill>
                  <a:schemeClr val="lt1"/>
                </a:solidFill>
                <a:latin typeface="Gill Sans"/>
                <a:ea typeface="Gill Sans"/>
                <a:cs typeface="Gill Sans"/>
                <a:sym typeface="Gill Sans"/>
              </a:defRPr>
            </a:lvl4pPr>
            <a:lvl5pPr indent="0" lvl="4" marL="0" marR="0" rtl="0" algn="r">
              <a:lnSpc>
                <a:spcPct val="100000"/>
              </a:lnSpc>
              <a:spcBef>
                <a:spcPts val="0"/>
              </a:spcBef>
              <a:spcAft>
                <a:spcPts val="0"/>
              </a:spcAft>
              <a:buClr>
                <a:schemeClr val="lt1"/>
              </a:buClr>
              <a:buSzPts val="1400"/>
              <a:buFont typeface="Gill Sans"/>
              <a:buNone/>
              <a:defRPr b="1" i="0" sz="1400" u="none" cap="none" strike="noStrike">
                <a:solidFill>
                  <a:schemeClr val="lt1"/>
                </a:solidFill>
                <a:latin typeface="Gill Sans"/>
                <a:ea typeface="Gill Sans"/>
                <a:cs typeface="Gill Sans"/>
                <a:sym typeface="Gill Sans"/>
              </a:defRPr>
            </a:lvl5pPr>
            <a:lvl6pPr indent="0" lvl="5" marL="0" marR="0" rtl="0" algn="r">
              <a:lnSpc>
                <a:spcPct val="100000"/>
              </a:lnSpc>
              <a:spcBef>
                <a:spcPts val="0"/>
              </a:spcBef>
              <a:spcAft>
                <a:spcPts val="0"/>
              </a:spcAft>
              <a:buClr>
                <a:schemeClr val="lt1"/>
              </a:buClr>
              <a:buSzPts val="1400"/>
              <a:buFont typeface="Gill Sans"/>
              <a:buNone/>
              <a:defRPr b="1" i="0" sz="1400" u="none" cap="none" strike="noStrike">
                <a:solidFill>
                  <a:schemeClr val="lt1"/>
                </a:solidFill>
                <a:latin typeface="Gill Sans"/>
                <a:ea typeface="Gill Sans"/>
                <a:cs typeface="Gill Sans"/>
                <a:sym typeface="Gill Sans"/>
              </a:defRPr>
            </a:lvl6pPr>
            <a:lvl7pPr indent="0" lvl="6" marL="0" marR="0" rtl="0" algn="r">
              <a:lnSpc>
                <a:spcPct val="100000"/>
              </a:lnSpc>
              <a:spcBef>
                <a:spcPts val="0"/>
              </a:spcBef>
              <a:spcAft>
                <a:spcPts val="0"/>
              </a:spcAft>
              <a:buClr>
                <a:schemeClr val="lt1"/>
              </a:buClr>
              <a:buSzPts val="1400"/>
              <a:buFont typeface="Gill Sans"/>
              <a:buNone/>
              <a:defRPr b="1" i="0" sz="1400" u="none" cap="none" strike="noStrike">
                <a:solidFill>
                  <a:schemeClr val="lt1"/>
                </a:solidFill>
                <a:latin typeface="Gill Sans"/>
                <a:ea typeface="Gill Sans"/>
                <a:cs typeface="Gill Sans"/>
                <a:sym typeface="Gill Sans"/>
              </a:defRPr>
            </a:lvl7pPr>
            <a:lvl8pPr indent="0" lvl="7" marL="0" marR="0" rtl="0" algn="r">
              <a:lnSpc>
                <a:spcPct val="100000"/>
              </a:lnSpc>
              <a:spcBef>
                <a:spcPts val="0"/>
              </a:spcBef>
              <a:spcAft>
                <a:spcPts val="0"/>
              </a:spcAft>
              <a:buClr>
                <a:schemeClr val="lt1"/>
              </a:buClr>
              <a:buSzPts val="1400"/>
              <a:buFont typeface="Gill Sans"/>
              <a:buNone/>
              <a:defRPr b="1" i="0" sz="1400" u="none" cap="none" strike="noStrike">
                <a:solidFill>
                  <a:schemeClr val="lt1"/>
                </a:solidFill>
                <a:latin typeface="Gill Sans"/>
                <a:ea typeface="Gill Sans"/>
                <a:cs typeface="Gill Sans"/>
                <a:sym typeface="Gill Sans"/>
              </a:defRPr>
            </a:lvl8pPr>
            <a:lvl9pPr indent="0" lvl="8" marL="0" marR="0" rtl="0" algn="r">
              <a:lnSpc>
                <a:spcPct val="100000"/>
              </a:lnSpc>
              <a:spcBef>
                <a:spcPts val="0"/>
              </a:spcBef>
              <a:spcAft>
                <a:spcPts val="0"/>
              </a:spcAft>
              <a:buClr>
                <a:schemeClr val="lt1"/>
              </a:buClr>
              <a:buSzPts val="1400"/>
              <a:buFont typeface="Gill Sans"/>
              <a:buNone/>
              <a:defRPr b="1" i="0" sz="1400" u="none" cap="none" strike="noStrike">
                <a:solidFill>
                  <a:schemeClr val="lt1"/>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ke Away">
  <p:cSld name="CUSTOM_2">
    <p:bg>
      <p:bgPr>
        <a:blipFill>
          <a:blip r:embed="rId2">
            <a:alphaModFix/>
          </a:blip>
          <a:stretch>
            <a:fillRect/>
          </a:stretch>
        </a:blipFill>
      </p:bgPr>
    </p:bg>
    <p:spTree>
      <p:nvGrpSpPr>
        <p:cNvPr id="43" name="Shape 43"/>
        <p:cNvGrpSpPr/>
        <p:nvPr/>
      </p:nvGrpSpPr>
      <p:grpSpPr>
        <a:xfrm>
          <a:off x="0" y="0"/>
          <a:ext cx="0" cy="0"/>
          <a:chOff x="0" y="0"/>
          <a:chExt cx="0" cy="0"/>
        </a:xfrm>
      </p:grpSpPr>
      <p:sp>
        <p:nvSpPr>
          <p:cNvPr id="44" name="Google Shape;44;p12"/>
          <p:cNvSpPr txBox="1"/>
          <p:nvPr>
            <p:ph type="title"/>
          </p:nvPr>
        </p:nvSpPr>
        <p:spPr>
          <a:xfrm>
            <a:off x="611560" y="1"/>
            <a:ext cx="8532300" cy="555600"/>
          </a:xfrm>
          <a:prstGeom prst="rect">
            <a:avLst/>
          </a:prstGeom>
          <a:solidFill>
            <a:srgbClr val="06060A">
              <a:alpha val="93850"/>
            </a:srgbClr>
          </a:solidFill>
          <a:ln>
            <a:noFill/>
          </a:ln>
          <a:effectLst>
            <a:outerShdw blurRad="76200" rotWithShape="0" algn="tl" dir="5400000" dist="25400">
              <a:srgbClr val="000000">
                <a:alpha val="41960"/>
              </a:srgbClr>
            </a:outerShdw>
          </a:effectLst>
        </p:spPr>
        <p:txBody>
          <a:bodyPr anchorCtr="0" anchor="ctr" bIns="91425" lIns="91425" spcFirstLastPara="1" rIns="91425" wrap="square" tIns="91425">
            <a:noAutofit/>
          </a:bodyPr>
          <a:lstStyle>
            <a:lvl1pPr lvl="0" marR="0" rtl="0" algn="l">
              <a:lnSpc>
                <a:spcPct val="90000"/>
              </a:lnSpc>
              <a:spcBef>
                <a:spcPts val="0"/>
              </a:spcBef>
              <a:spcAft>
                <a:spcPts val="0"/>
              </a:spcAft>
              <a:buClr>
                <a:srgbClr val="F2F2F2"/>
              </a:buClr>
              <a:buSzPts val="1400"/>
              <a:buFont typeface="Bitter"/>
              <a:buNone/>
              <a:defRPr b="1" i="0" sz="2400" u="none" cap="none" strike="noStrike">
                <a:solidFill>
                  <a:srgbClr val="F2F2F2"/>
                </a:solidFill>
                <a:latin typeface="Bitter"/>
                <a:ea typeface="Bitter"/>
                <a:cs typeface="Bitter"/>
                <a:sym typeface="Bitter"/>
              </a:defRPr>
            </a:lvl1pPr>
            <a:lvl2pPr lvl="1"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2pPr>
            <a:lvl3pPr lvl="2"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3pPr>
            <a:lvl4pPr lvl="3"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4pPr>
            <a:lvl5pPr lvl="4"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5pPr>
            <a:lvl6pPr lvl="5"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6pPr>
            <a:lvl7pPr lvl="6"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7pPr>
            <a:lvl8pPr lvl="7"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8pPr>
            <a:lvl9pPr lvl="8"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9pPr>
          </a:lstStyle>
          <a:p/>
        </p:txBody>
      </p:sp>
      <p:sp>
        <p:nvSpPr>
          <p:cNvPr id="45" name="Google Shape;45;p12"/>
          <p:cNvSpPr txBox="1"/>
          <p:nvPr>
            <p:ph idx="1" type="body"/>
          </p:nvPr>
        </p:nvSpPr>
        <p:spPr>
          <a:xfrm>
            <a:off x="628650" y="654501"/>
            <a:ext cx="7886700" cy="3978000"/>
          </a:xfrm>
          <a:prstGeom prst="rect">
            <a:avLst/>
          </a:prstGeom>
          <a:noFill/>
          <a:ln>
            <a:noFill/>
          </a:ln>
        </p:spPr>
        <p:txBody>
          <a:bodyPr anchorCtr="0" anchor="t" bIns="91425" lIns="91425" spcFirstLastPara="1" rIns="91425" wrap="square" tIns="91425">
            <a:noAutofit/>
          </a:bodyPr>
          <a:lstStyle>
            <a:lvl1pPr indent="-335280" lvl="0" marL="457200" marR="0" rtl="0" algn="l">
              <a:lnSpc>
                <a:spcPct val="90000"/>
              </a:lnSpc>
              <a:spcBef>
                <a:spcPts val="753"/>
              </a:spcBef>
              <a:spcAft>
                <a:spcPts val="0"/>
              </a:spcAft>
              <a:buClr>
                <a:srgbClr val="97C4EE"/>
              </a:buClr>
              <a:buSzPts val="1680"/>
              <a:buFont typeface="Noto Sans Symbols"/>
              <a:buChar char="○"/>
              <a:defRPr b="0" i="0" sz="2100" u="none" cap="none" strike="noStrike">
                <a:solidFill>
                  <a:srgbClr val="F2F2F2"/>
                </a:solidFill>
                <a:latin typeface="Bitter"/>
                <a:ea typeface="Bitter"/>
                <a:cs typeface="Bitter"/>
                <a:sym typeface="Bitter"/>
              </a:defRPr>
            </a:lvl1pPr>
            <a:lvl2pPr indent="-342900" lvl="1" marL="914400" marR="0" rtl="0" algn="l">
              <a:lnSpc>
                <a:spcPct val="90000"/>
              </a:lnSpc>
              <a:spcBef>
                <a:spcPts val="377"/>
              </a:spcBef>
              <a:spcAft>
                <a:spcPts val="0"/>
              </a:spcAft>
              <a:buClr>
                <a:srgbClr val="FFE599"/>
              </a:buClr>
              <a:buSzPts val="1800"/>
              <a:buFont typeface="Arial"/>
              <a:buChar char="•"/>
              <a:defRPr b="0" i="0" sz="1800" u="none" cap="none" strike="noStrike">
                <a:solidFill>
                  <a:srgbClr val="FFE599"/>
                </a:solidFill>
                <a:latin typeface="Bitter"/>
                <a:ea typeface="Bitter"/>
                <a:cs typeface="Bitter"/>
                <a:sym typeface="Bitter"/>
              </a:defRPr>
            </a:lvl2pPr>
            <a:lvl3pPr indent="-323850" lvl="2" marL="1371600" marR="0" rtl="0" algn="l">
              <a:lnSpc>
                <a:spcPct val="90000"/>
              </a:lnSpc>
              <a:spcBef>
                <a:spcPts val="377"/>
              </a:spcBef>
              <a:spcAft>
                <a:spcPts val="0"/>
              </a:spcAft>
              <a:buClr>
                <a:srgbClr val="2E75B5"/>
              </a:buClr>
              <a:buSzPts val="1500"/>
              <a:buFont typeface="Arial"/>
              <a:buChar char="•"/>
              <a:defRPr b="0" i="0" sz="1500" u="none" cap="none" strike="noStrike">
                <a:solidFill>
                  <a:srgbClr val="F2F2F2"/>
                </a:solidFill>
                <a:latin typeface="Bitter"/>
                <a:ea typeface="Bitter"/>
                <a:cs typeface="Bitter"/>
                <a:sym typeface="Bitter"/>
              </a:defRPr>
            </a:lvl3pPr>
            <a:lvl4pPr indent="-317500" lvl="3" marL="1828800" marR="0" rtl="0" algn="l">
              <a:lnSpc>
                <a:spcPct val="90000"/>
              </a:lnSpc>
              <a:spcBef>
                <a:spcPts val="377"/>
              </a:spcBef>
              <a:spcAft>
                <a:spcPts val="0"/>
              </a:spcAft>
              <a:buClr>
                <a:srgbClr val="2E75B5"/>
              </a:buClr>
              <a:buSzPts val="1400"/>
              <a:buFont typeface="Arial"/>
              <a:buChar char="•"/>
              <a:defRPr b="0" i="0" sz="1400" u="none" cap="none" strike="noStrike">
                <a:solidFill>
                  <a:srgbClr val="F2F2F2"/>
                </a:solidFill>
                <a:latin typeface="Bitter"/>
                <a:ea typeface="Bitter"/>
                <a:cs typeface="Bitter"/>
                <a:sym typeface="Bitter"/>
              </a:defRPr>
            </a:lvl4pPr>
            <a:lvl5pPr indent="-317500" lvl="4" marL="2286000" marR="0" rtl="0" algn="l">
              <a:lnSpc>
                <a:spcPct val="90000"/>
              </a:lnSpc>
              <a:spcBef>
                <a:spcPts val="377"/>
              </a:spcBef>
              <a:spcAft>
                <a:spcPts val="0"/>
              </a:spcAft>
              <a:buClr>
                <a:srgbClr val="2E75B5"/>
              </a:buClr>
              <a:buSzPts val="1400"/>
              <a:buFont typeface="Arial"/>
              <a:buChar char="•"/>
              <a:defRPr b="0" i="0" sz="1400" u="none" cap="none" strike="noStrike">
                <a:solidFill>
                  <a:srgbClr val="F2F2F2"/>
                </a:solidFill>
                <a:latin typeface="Bitter"/>
                <a:ea typeface="Bitter"/>
                <a:cs typeface="Bitter"/>
                <a:sym typeface="Bitter"/>
              </a:defRPr>
            </a:lvl5pPr>
            <a:lvl6pPr indent="-317500" lvl="5" marL="2743200" marR="0" rtl="0" algn="l">
              <a:lnSpc>
                <a:spcPct val="90000"/>
              </a:lnSpc>
              <a:spcBef>
                <a:spcPts val="375"/>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375"/>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375"/>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375"/>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ding">
  <p:cSld name="CUSTOM_1">
    <p:bg>
      <p:bgPr>
        <a:blipFill>
          <a:blip r:embed="rId2">
            <a:alphaModFix/>
          </a:blip>
          <a:stretch>
            <a:fillRect/>
          </a:stretch>
        </a:blipFill>
      </p:bgPr>
    </p:bg>
    <p:spTree>
      <p:nvGrpSpPr>
        <p:cNvPr id="46" name="Shape 46"/>
        <p:cNvGrpSpPr/>
        <p:nvPr/>
      </p:nvGrpSpPr>
      <p:grpSpPr>
        <a:xfrm>
          <a:off x="0" y="0"/>
          <a:ext cx="0" cy="0"/>
          <a:chOff x="0" y="0"/>
          <a:chExt cx="0" cy="0"/>
        </a:xfrm>
      </p:grpSpPr>
      <p:sp>
        <p:nvSpPr>
          <p:cNvPr id="47" name="Google Shape;47;p13"/>
          <p:cNvSpPr txBox="1"/>
          <p:nvPr/>
        </p:nvSpPr>
        <p:spPr>
          <a:xfrm>
            <a:off x="3142800" y="864053"/>
            <a:ext cx="4764000" cy="116940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Clr>
                <a:schemeClr val="lt1"/>
              </a:buClr>
              <a:buSzPts val="2400"/>
              <a:buFont typeface="Maven Pro Regular"/>
              <a:buNone/>
            </a:pPr>
            <a:r>
              <a:rPr b="1" lang="fr" sz="4800">
                <a:solidFill>
                  <a:schemeClr val="lt1"/>
                </a:solidFill>
                <a:latin typeface="Bitter"/>
                <a:ea typeface="Bitter"/>
                <a:cs typeface="Bitter"/>
                <a:sym typeface="Bitter"/>
              </a:rPr>
              <a:t>Thank you.</a:t>
            </a:r>
            <a:endParaRPr b="1" sz="4800">
              <a:solidFill>
                <a:srgbClr val="FFFFFF"/>
              </a:solidFill>
              <a:latin typeface="Bitter"/>
              <a:ea typeface="Bitter"/>
              <a:cs typeface="Bitter"/>
              <a:sym typeface="Bitter"/>
            </a:endParaRPr>
          </a:p>
        </p:txBody>
      </p:sp>
      <p:pic>
        <p:nvPicPr>
          <p:cNvPr id="48" name="Google Shape;48;p13"/>
          <p:cNvPicPr preferRelativeResize="0"/>
          <p:nvPr/>
        </p:nvPicPr>
        <p:blipFill rotWithShape="1">
          <a:blip r:embed="rId3">
            <a:alphaModFix/>
          </a:blip>
          <a:srcRect b="0" l="0" r="0" t="0"/>
          <a:stretch/>
        </p:blipFill>
        <p:spPr>
          <a:xfrm>
            <a:off x="539675" y="456825"/>
            <a:ext cx="1990215" cy="1983850"/>
          </a:xfrm>
          <a:prstGeom prst="rect">
            <a:avLst/>
          </a:prstGeom>
          <a:noFill/>
          <a:ln>
            <a:noFill/>
          </a:ln>
          <a:effectLst>
            <a:outerShdw blurRad="171450" rotWithShape="0" algn="bl" dir="2520000" dist="95250">
              <a:srgbClr val="000000">
                <a:alpha val="86000"/>
              </a:srgbClr>
            </a:outerShdw>
          </a:effectLst>
        </p:spPr>
      </p:pic>
      <p:sp>
        <p:nvSpPr>
          <p:cNvPr id="49" name="Google Shape;49;p13"/>
          <p:cNvSpPr txBox="1"/>
          <p:nvPr/>
        </p:nvSpPr>
        <p:spPr>
          <a:xfrm>
            <a:off x="5159225" y="1911475"/>
            <a:ext cx="3507900" cy="315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1"/>
              </a:buClr>
              <a:buSzPts val="2400"/>
              <a:buFont typeface="Maven Pro Regular"/>
              <a:buNone/>
            </a:pPr>
            <a:r>
              <a:rPr lang="fr">
                <a:solidFill>
                  <a:schemeClr val="lt1"/>
                </a:solidFill>
                <a:latin typeface="Bitter"/>
                <a:ea typeface="Bitter"/>
                <a:cs typeface="Bitter"/>
                <a:sym typeface="Bitter"/>
              </a:rPr>
              <a:t>Contributors</a:t>
            </a:r>
            <a:endParaRPr>
              <a:solidFill>
                <a:srgbClr val="FFFFFF"/>
              </a:solidFill>
              <a:latin typeface="Bitter"/>
              <a:ea typeface="Bitter"/>
              <a:cs typeface="Bitter"/>
              <a:sym typeface="Bitter"/>
            </a:endParaRPr>
          </a:p>
        </p:txBody>
      </p:sp>
      <p:sp>
        <p:nvSpPr>
          <p:cNvPr id="50" name="Google Shape;50;p13"/>
          <p:cNvSpPr txBox="1"/>
          <p:nvPr>
            <p:ph idx="1" type="body"/>
          </p:nvPr>
        </p:nvSpPr>
        <p:spPr>
          <a:xfrm>
            <a:off x="5701325" y="4234325"/>
            <a:ext cx="3662400" cy="1514100"/>
          </a:xfrm>
          <a:prstGeom prst="rect">
            <a:avLst/>
          </a:prstGeom>
          <a:noFill/>
          <a:ln>
            <a:noFill/>
          </a:ln>
        </p:spPr>
        <p:txBody>
          <a:bodyPr anchorCtr="0" anchor="t" bIns="91425" lIns="91425" spcFirstLastPara="1" rIns="91425" wrap="square" tIns="91425">
            <a:noAutofit/>
          </a:bodyPr>
          <a:lstStyle>
            <a:lvl1pPr indent="-292100" lvl="0" marL="457200" marR="0" rtl="0">
              <a:lnSpc>
                <a:spcPct val="100000"/>
              </a:lnSpc>
              <a:spcBef>
                <a:spcPts val="0"/>
              </a:spcBef>
              <a:spcAft>
                <a:spcPts val="0"/>
              </a:spcAft>
              <a:buClr>
                <a:srgbClr val="D8D8D8"/>
              </a:buClr>
              <a:buSzPts val="1000"/>
              <a:buFont typeface="Bitter"/>
              <a:buChar char="●"/>
              <a:defRPr i="0" sz="1000" u="none" cap="none" strike="noStrike">
                <a:solidFill>
                  <a:srgbClr val="D8D8D8"/>
                </a:solidFill>
                <a:latin typeface="Bitter"/>
                <a:ea typeface="Bitter"/>
                <a:cs typeface="Bitter"/>
                <a:sym typeface="Bitter"/>
              </a:defRPr>
            </a:lvl1pPr>
            <a:lvl2pPr indent="-266700" lvl="1" marL="914400" marR="0" rtl="0">
              <a:lnSpc>
                <a:spcPct val="100000"/>
              </a:lnSpc>
              <a:spcBef>
                <a:spcPts val="0"/>
              </a:spcBef>
              <a:spcAft>
                <a:spcPts val="0"/>
              </a:spcAft>
              <a:buSzPts val="600"/>
              <a:buFont typeface="Arial"/>
              <a:buChar char="○"/>
              <a:defRPr b="0" i="0" sz="600" u="none" cap="none" strike="noStrike">
                <a:latin typeface="Arial"/>
                <a:ea typeface="Arial"/>
                <a:cs typeface="Arial"/>
                <a:sym typeface="Arial"/>
              </a:defRPr>
            </a:lvl2pPr>
            <a:lvl3pPr indent="-266700" lvl="2" marL="1371600" marR="0" rtl="0">
              <a:lnSpc>
                <a:spcPct val="100000"/>
              </a:lnSpc>
              <a:spcBef>
                <a:spcPts val="0"/>
              </a:spcBef>
              <a:spcAft>
                <a:spcPts val="0"/>
              </a:spcAft>
              <a:buSzPts val="600"/>
              <a:buFont typeface="Arial"/>
              <a:buChar char="■"/>
              <a:defRPr b="0" i="0" sz="600" u="none" cap="none" strike="noStrike">
                <a:latin typeface="Arial"/>
                <a:ea typeface="Arial"/>
                <a:cs typeface="Arial"/>
                <a:sym typeface="Arial"/>
              </a:defRPr>
            </a:lvl3pPr>
            <a:lvl4pPr indent="-266700" lvl="3" marL="1828800" marR="0" rtl="0">
              <a:lnSpc>
                <a:spcPct val="100000"/>
              </a:lnSpc>
              <a:spcBef>
                <a:spcPts val="0"/>
              </a:spcBef>
              <a:spcAft>
                <a:spcPts val="0"/>
              </a:spcAft>
              <a:buSzPts val="600"/>
              <a:buFont typeface="Arial"/>
              <a:buChar char="●"/>
              <a:defRPr b="0" i="0" sz="600" u="none" cap="none" strike="noStrike">
                <a:latin typeface="Arial"/>
                <a:ea typeface="Arial"/>
                <a:cs typeface="Arial"/>
                <a:sym typeface="Arial"/>
              </a:defRPr>
            </a:lvl4pPr>
            <a:lvl5pPr indent="-266700" lvl="4" marL="2286000" marR="0" rtl="0">
              <a:lnSpc>
                <a:spcPct val="100000"/>
              </a:lnSpc>
              <a:spcBef>
                <a:spcPts val="0"/>
              </a:spcBef>
              <a:spcAft>
                <a:spcPts val="0"/>
              </a:spcAft>
              <a:buSzPts val="600"/>
              <a:buFont typeface="Arial"/>
              <a:buChar char="○"/>
              <a:defRPr b="0" i="0" sz="600" u="none" cap="none" strike="noStrike">
                <a:latin typeface="Arial"/>
                <a:ea typeface="Arial"/>
                <a:cs typeface="Arial"/>
                <a:sym typeface="Arial"/>
              </a:defRPr>
            </a:lvl5pPr>
            <a:lvl6pPr indent="-266700" lvl="5" marL="2743200" marR="0" rtl="0">
              <a:lnSpc>
                <a:spcPct val="100000"/>
              </a:lnSpc>
              <a:spcBef>
                <a:spcPts val="0"/>
              </a:spcBef>
              <a:spcAft>
                <a:spcPts val="0"/>
              </a:spcAft>
              <a:buSzPts val="600"/>
              <a:buFont typeface="Arial"/>
              <a:buChar char="■"/>
              <a:defRPr b="0" i="0" sz="600" u="none" cap="none" strike="noStrike">
                <a:latin typeface="Arial"/>
                <a:ea typeface="Arial"/>
                <a:cs typeface="Arial"/>
                <a:sym typeface="Arial"/>
              </a:defRPr>
            </a:lvl6pPr>
            <a:lvl7pPr indent="-266700" lvl="6" marL="3200400" marR="0" rtl="0">
              <a:lnSpc>
                <a:spcPct val="100000"/>
              </a:lnSpc>
              <a:spcBef>
                <a:spcPts val="0"/>
              </a:spcBef>
              <a:spcAft>
                <a:spcPts val="0"/>
              </a:spcAft>
              <a:buSzPts val="600"/>
              <a:buFont typeface="Arial"/>
              <a:buChar char="●"/>
              <a:defRPr b="0" i="0" sz="600" u="none" cap="none" strike="noStrike">
                <a:latin typeface="Arial"/>
                <a:ea typeface="Arial"/>
                <a:cs typeface="Arial"/>
                <a:sym typeface="Arial"/>
              </a:defRPr>
            </a:lvl7pPr>
            <a:lvl8pPr indent="-266700" lvl="7" marL="3657600" marR="0" rtl="0">
              <a:lnSpc>
                <a:spcPct val="100000"/>
              </a:lnSpc>
              <a:spcBef>
                <a:spcPts val="0"/>
              </a:spcBef>
              <a:spcAft>
                <a:spcPts val="0"/>
              </a:spcAft>
              <a:buSzPts val="600"/>
              <a:buFont typeface="Arial"/>
              <a:buChar char="○"/>
              <a:defRPr b="0" i="0" sz="600" u="none" cap="none" strike="noStrike">
                <a:latin typeface="Arial"/>
                <a:ea typeface="Arial"/>
                <a:cs typeface="Arial"/>
                <a:sym typeface="Arial"/>
              </a:defRPr>
            </a:lvl8pPr>
            <a:lvl9pPr indent="-266700" lvl="8" marL="4114800" marR="0" rtl="0">
              <a:lnSpc>
                <a:spcPct val="100000"/>
              </a:lnSpc>
              <a:spcBef>
                <a:spcPts val="0"/>
              </a:spcBef>
              <a:spcAft>
                <a:spcPts val="0"/>
              </a:spcAft>
              <a:buSzPts val="600"/>
              <a:buFont typeface="Arial"/>
              <a:buChar char="■"/>
              <a:defRPr b="0" i="0" sz="600" u="none" cap="none" strike="noStrike">
                <a:latin typeface="Arial"/>
                <a:ea typeface="Arial"/>
                <a:cs typeface="Arial"/>
                <a:sym typeface="Arial"/>
              </a:defRPr>
            </a:lvl9pPr>
          </a:lstStyle>
          <a:p/>
        </p:txBody>
      </p:sp>
      <p:sp>
        <p:nvSpPr>
          <p:cNvPr id="51" name="Google Shape;51;p13"/>
          <p:cNvSpPr txBox="1"/>
          <p:nvPr>
            <p:ph idx="2" type="body"/>
          </p:nvPr>
        </p:nvSpPr>
        <p:spPr>
          <a:xfrm>
            <a:off x="5159225" y="2227075"/>
            <a:ext cx="3662400" cy="1514100"/>
          </a:xfrm>
          <a:prstGeom prst="rect">
            <a:avLst/>
          </a:prstGeom>
          <a:noFill/>
          <a:ln>
            <a:noFill/>
          </a:ln>
        </p:spPr>
        <p:txBody>
          <a:bodyPr anchorCtr="0" anchor="t" bIns="91425" lIns="91425" spcFirstLastPara="1" rIns="91425" wrap="square" tIns="91425">
            <a:noAutofit/>
          </a:bodyPr>
          <a:lstStyle>
            <a:lvl1pPr indent="-292100" lvl="0" marL="457200" marR="0" rtl="0" algn="l">
              <a:lnSpc>
                <a:spcPct val="100000"/>
              </a:lnSpc>
              <a:spcBef>
                <a:spcPts val="0"/>
              </a:spcBef>
              <a:spcAft>
                <a:spcPts val="0"/>
              </a:spcAft>
              <a:buClr>
                <a:srgbClr val="D8D8D8"/>
              </a:buClr>
              <a:buSzPts val="1000"/>
              <a:buFont typeface="Bitter"/>
              <a:buChar char="●"/>
              <a:defRPr i="0" sz="1000" u="none" cap="none" strike="noStrike">
                <a:solidFill>
                  <a:srgbClr val="D8D8D8"/>
                </a:solidFill>
                <a:latin typeface="Bitter"/>
                <a:ea typeface="Bitter"/>
                <a:cs typeface="Bitter"/>
                <a:sym typeface="Bitter"/>
              </a:defRPr>
            </a:lvl1pPr>
            <a:lvl2pPr indent="-266700" lvl="1" marL="914400" marR="0" rtl="0" algn="l">
              <a:lnSpc>
                <a:spcPct val="100000"/>
              </a:lnSpc>
              <a:spcBef>
                <a:spcPts val="0"/>
              </a:spcBef>
              <a:spcAft>
                <a:spcPts val="0"/>
              </a:spcAft>
              <a:buSzPts val="600"/>
              <a:buFont typeface="Arial"/>
              <a:buChar char="○"/>
              <a:defRPr b="0" i="0" sz="600" u="none" cap="none" strike="noStrike">
                <a:latin typeface="Arial"/>
                <a:ea typeface="Arial"/>
                <a:cs typeface="Arial"/>
                <a:sym typeface="Arial"/>
              </a:defRPr>
            </a:lvl2pPr>
            <a:lvl3pPr indent="-266700" lvl="2" marL="1371600" marR="0" rtl="0" algn="l">
              <a:lnSpc>
                <a:spcPct val="100000"/>
              </a:lnSpc>
              <a:spcBef>
                <a:spcPts val="0"/>
              </a:spcBef>
              <a:spcAft>
                <a:spcPts val="0"/>
              </a:spcAft>
              <a:buSzPts val="600"/>
              <a:buFont typeface="Arial"/>
              <a:buChar char="■"/>
              <a:defRPr b="0" i="0" sz="600" u="none" cap="none" strike="noStrike">
                <a:latin typeface="Arial"/>
                <a:ea typeface="Arial"/>
                <a:cs typeface="Arial"/>
                <a:sym typeface="Arial"/>
              </a:defRPr>
            </a:lvl3pPr>
            <a:lvl4pPr indent="-266700" lvl="3" marL="1828800" marR="0" rtl="0" algn="l">
              <a:lnSpc>
                <a:spcPct val="100000"/>
              </a:lnSpc>
              <a:spcBef>
                <a:spcPts val="0"/>
              </a:spcBef>
              <a:spcAft>
                <a:spcPts val="0"/>
              </a:spcAft>
              <a:buSzPts val="600"/>
              <a:buFont typeface="Arial"/>
              <a:buChar char="●"/>
              <a:defRPr b="0" i="0" sz="600" u="none" cap="none" strike="noStrike">
                <a:latin typeface="Arial"/>
                <a:ea typeface="Arial"/>
                <a:cs typeface="Arial"/>
                <a:sym typeface="Arial"/>
              </a:defRPr>
            </a:lvl4pPr>
            <a:lvl5pPr indent="-266700" lvl="4" marL="2286000" marR="0" rtl="0" algn="l">
              <a:lnSpc>
                <a:spcPct val="100000"/>
              </a:lnSpc>
              <a:spcBef>
                <a:spcPts val="0"/>
              </a:spcBef>
              <a:spcAft>
                <a:spcPts val="0"/>
              </a:spcAft>
              <a:buSzPts val="600"/>
              <a:buFont typeface="Arial"/>
              <a:buChar char="○"/>
              <a:defRPr b="0" i="0" sz="600" u="none" cap="none" strike="noStrike">
                <a:latin typeface="Arial"/>
                <a:ea typeface="Arial"/>
                <a:cs typeface="Arial"/>
                <a:sym typeface="Arial"/>
              </a:defRPr>
            </a:lvl5pPr>
            <a:lvl6pPr indent="-266700" lvl="5" marL="2743200" marR="0" rtl="0" algn="l">
              <a:lnSpc>
                <a:spcPct val="100000"/>
              </a:lnSpc>
              <a:spcBef>
                <a:spcPts val="0"/>
              </a:spcBef>
              <a:spcAft>
                <a:spcPts val="0"/>
              </a:spcAft>
              <a:buSzPts val="600"/>
              <a:buFont typeface="Arial"/>
              <a:buChar char="■"/>
              <a:defRPr b="0" i="0" sz="600" u="none" cap="none" strike="noStrike">
                <a:latin typeface="Arial"/>
                <a:ea typeface="Arial"/>
                <a:cs typeface="Arial"/>
                <a:sym typeface="Arial"/>
              </a:defRPr>
            </a:lvl6pPr>
            <a:lvl7pPr indent="-266700" lvl="6" marL="3200400" marR="0" rtl="0" algn="l">
              <a:lnSpc>
                <a:spcPct val="100000"/>
              </a:lnSpc>
              <a:spcBef>
                <a:spcPts val="0"/>
              </a:spcBef>
              <a:spcAft>
                <a:spcPts val="0"/>
              </a:spcAft>
              <a:buSzPts val="600"/>
              <a:buFont typeface="Arial"/>
              <a:buChar char="●"/>
              <a:defRPr b="0" i="0" sz="600" u="none" cap="none" strike="noStrike">
                <a:latin typeface="Arial"/>
                <a:ea typeface="Arial"/>
                <a:cs typeface="Arial"/>
                <a:sym typeface="Arial"/>
              </a:defRPr>
            </a:lvl7pPr>
            <a:lvl8pPr indent="-266700" lvl="7" marL="3657600" marR="0" rtl="0" algn="l">
              <a:lnSpc>
                <a:spcPct val="100000"/>
              </a:lnSpc>
              <a:spcBef>
                <a:spcPts val="0"/>
              </a:spcBef>
              <a:spcAft>
                <a:spcPts val="0"/>
              </a:spcAft>
              <a:buSzPts val="600"/>
              <a:buFont typeface="Arial"/>
              <a:buChar char="○"/>
              <a:defRPr b="0" i="0" sz="600" u="none" cap="none" strike="noStrike">
                <a:latin typeface="Arial"/>
                <a:ea typeface="Arial"/>
                <a:cs typeface="Arial"/>
                <a:sym typeface="Arial"/>
              </a:defRPr>
            </a:lvl8pPr>
            <a:lvl9pPr indent="-266700" lvl="8" marL="4114800" marR="0" rtl="0" algn="l">
              <a:lnSpc>
                <a:spcPct val="100000"/>
              </a:lnSpc>
              <a:spcBef>
                <a:spcPts val="0"/>
              </a:spcBef>
              <a:spcAft>
                <a:spcPts val="0"/>
              </a:spcAft>
              <a:buSzPts val="600"/>
              <a:buFont typeface="Arial"/>
              <a:buChar char="■"/>
              <a:defRPr b="0" i="0" sz="600" u="none" cap="none" strike="noStrike">
                <a:latin typeface="Arial"/>
                <a:ea typeface="Arial"/>
                <a:cs typeface="Arial"/>
                <a:sym typeface="Arial"/>
              </a:defRPr>
            </a:lvl9pPr>
          </a:lstStyle>
          <a:p/>
        </p:txBody>
      </p:sp>
      <p:sp>
        <p:nvSpPr>
          <p:cNvPr id="52" name="Google Shape;52;p13"/>
          <p:cNvSpPr txBox="1"/>
          <p:nvPr/>
        </p:nvSpPr>
        <p:spPr>
          <a:xfrm>
            <a:off x="539679" y="2488111"/>
            <a:ext cx="4764000" cy="16614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1"/>
              </a:buClr>
              <a:buSzPts val="2400"/>
              <a:buFont typeface="Maven Pro Regular"/>
              <a:buNone/>
            </a:pPr>
            <a:r>
              <a:rPr lang="fr" sz="1800">
                <a:solidFill>
                  <a:schemeClr val="lt1"/>
                </a:solidFill>
                <a:latin typeface="Bitter"/>
                <a:ea typeface="Bitter"/>
                <a:cs typeface="Bitter"/>
                <a:sym typeface="Bitter"/>
              </a:rPr>
              <a:t>See also : </a:t>
            </a:r>
            <a:endParaRPr sz="1800">
              <a:solidFill>
                <a:srgbClr val="FFFFFF"/>
              </a:solidFill>
              <a:latin typeface="Bitter"/>
              <a:ea typeface="Bitter"/>
              <a:cs typeface="Bitter"/>
              <a:sym typeface="Bitter"/>
            </a:endParaRPr>
          </a:p>
        </p:txBody>
      </p:sp>
      <p:sp>
        <p:nvSpPr>
          <p:cNvPr id="53" name="Google Shape;53;p13"/>
          <p:cNvSpPr txBox="1"/>
          <p:nvPr>
            <p:ph idx="3" type="body"/>
          </p:nvPr>
        </p:nvSpPr>
        <p:spPr>
          <a:xfrm>
            <a:off x="694500" y="2902350"/>
            <a:ext cx="4609200" cy="19413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00000"/>
              </a:lnSpc>
              <a:spcBef>
                <a:spcPts val="0"/>
              </a:spcBef>
              <a:spcAft>
                <a:spcPts val="0"/>
              </a:spcAft>
              <a:buClr>
                <a:srgbClr val="F1C232"/>
              </a:buClr>
              <a:buSzPts val="1200"/>
              <a:buFont typeface="Bitter"/>
              <a:buChar char="●"/>
              <a:defRPr i="0" sz="1200" u="none" cap="none" strike="noStrike">
                <a:solidFill>
                  <a:srgbClr val="F1C232"/>
                </a:solidFill>
                <a:latin typeface="Bitter"/>
                <a:ea typeface="Bitter"/>
                <a:cs typeface="Bitter"/>
                <a:sym typeface="Bitter"/>
              </a:defRPr>
            </a:lvl1pPr>
            <a:lvl2pPr indent="-304800" lvl="1" marL="914400" marR="0" rtl="0" algn="l">
              <a:lnSpc>
                <a:spcPct val="100000"/>
              </a:lnSpc>
              <a:spcBef>
                <a:spcPts val="0"/>
              </a:spcBef>
              <a:spcAft>
                <a:spcPts val="0"/>
              </a:spcAft>
              <a:buSzPts val="1200"/>
              <a:buFont typeface="Bitter"/>
              <a:buChar char="○"/>
              <a:defRPr i="0" sz="1200" u="none" cap="none" strike="noStrike">
                <a:latin typeface="Bitter"/>
                <a:ea typeface="Bitter"/>
                <a:cs typeface="Bitter"/>
                <a:sym typeface="Bitter"/>
              </a:defRPr>
            </a:lvl2pPr>
            <a:lvl3pPr indent="-304800" lvl="2" marL="1371600" marR="0" rtl="0" algn="l">
              <a:lnSpc>
                <a:spcPct val="100000"/>
              </a:lnSpc>
              <a:spcBef>
                <a:spcPts val="0"/>
              </a:spcBef>
              <a:spcAft>
                <a:spcPts val="0"/>
              </a:spcAft>
              <a:buSzPts val="1200"/>
              <a:buFont typeface="Bitter"/>
              <a:buChar char="■"/>
              <a:defRPr i="0" sz="1200" u="none" cap="none" strike="noStrike">
                <a:latin typeface="Bitter"/>
                <a:ea typeface="Bitter"/>
                <a:cs typeface="Bitter"/>
                <a:sym typeface="Bitter"/>
              </a:defRPr>
            </a:lvl3pPr>
            <a:lvl4pPr indent="-304800" lvl="3" marL="1828800" marR="0" rtl="0" algn="l">
              <a:lnSpc>
                <a:spcPct val="100000"/>
              </a:lnSpc>
              <a:spcBef>
                <a:spcPts val="0"/>
              </a:spcBef>
              <a:spcAft>
                <a:spcPts val="0"/>
              </a:spcAft>
              <a:buSzPts val="1200"/>
              <a:buFont typeface="Bitter"/>
              <a:buChar char="●"/>
              <a:defRPr i="0" sz="1200" u="none" cap="none" strike="noStrike">
                <a:latin typeface="Bitter"/>
                <a:ea typeface="Bitter"/>
                <a:cs typeface="Bitter"/>
                <a:sym typeface="Bitter"/>
              </a:defRPr>
            </a:lvl4pPr>
            <a:lvl5pPr indent="-304800" lvl="4" marL="2286000" marR="0" rtl="0" algn="l">
              <a:lnSpc>
                <a:spcPct val="100000"/>
              </a:lnSpc>
              <a:spcBef>
                <a:spcPts val="0"/>
              </a:spcBef>
              <a:spcAft>
                <a:spcPts val="0"/>
              </a:spcAft>
              <a:buSzPts val="1200"/>
              <a:buFont typeface="Bitter"/>
              <a:buChar char="○"/>
              <a:defRPr i="0" sz="1200" u="none" cap="none" strike="noStrike">
                <a:latin typeface="Bitter"/>
                <a:ea typeface="Bitter"/>
                <a:cs typeface="Bitter"/>
                <a:sym typeface="Bitter"/>
              </a:defRPr>
            </a:lvl5pPr>
            <a:lvl6pPr indent="-304800" lvl="5" marL="2743200" marR="0" rtl="0" algn="l">
              <a:lnSpc>
                <a:spcPct val="100000"/>
              </a:lnSpc>
              <a:spcBef>
                <a:spcPts val="0"/>
              </a:spcBef>
              <a:spcAft>
                <a:spcPts val="0"/>
              </a:spcAft>
              <a:buSzPts val="1200"/>
              <a:buFont typeface="Bitter"/>
              <a:buChar char="■"/>
              <a:defRPr i="0" sz="1200" u="none" cap="none" strike="noStrike">
                <a:latin typeface="Bitter"/>
                <a:ea typeface="Bitter"/>
                <a:cs typeface="Bitter"/>
                <a:sym typeface="Bitter"/>
              </a:defRPr>
            </a:lvl6pPr>
            <a:lvl7pPr indent="-304800" lvl="6" marL="3200400" marR="0" rtl="0" algn="l">
              <a:lnSpc>
                <a:spcPct val="100000"/>
              </a:lnSpc>
              <a:spcBef>
                <a:spcPts val="0"/>
              </a:spcBef>
              <a:spcAft>
                <a:spcPts val="0"/>
              </a:spcAft>
              <a:buSzPts val="1200"/>
              <a:buFont typeface="Bitter"/>
              <a:buChar char="●"/>
              <a:defRPr i="0" sz="1200" u="none" cap="none" strike="noStrike">
                <a:latin typeface="Bitter"/>
                <a:ea typeface="Bitter"/>
                <a:cs typeface="Bitter"/>
                <a:sym typeface="Bitter"/>
              </a:defRPr>
            </a:lvl7pPr>
            <a:lvl8pPr indent="-304800" lvl="7" marL="3657600" marR="0" rtl="0" algn="l">
              <a:lnSpc>
                <a:spcPct val="100000"/>
              </a:lnSpc>
              <a:spcBef>
                <a:spcPts val="0"/>
              </a:spcBef>
              <a:spcAft>
                <a:spcPts val="0"/>
              </a:spcAft>
              <a:buSzPts val="1200"/>
              <a:buFont typeface="Bitter"/>
              <a:buChar char="○"/>
              <a:defRPr i="0" sz="1200" u="none" cap="none" strike="noStrike">
                <a:latin typeface="Bitter"/>
                <a:ea typeface="Bitter"/>
                <a:cs typeface="Bitter"/>
                <a:sym typeface="Bitter"/>
              </a:defRPr>
            </a:lvl8pPr>
            <a:lvl9pPr indent="-304800" lvl="8" marL="4114800" marR="0" rtl="0" algn="l">
              <a:lnSpc>
                <a:spcPct val="100000"/>
              </a:lnSpc>
              <a:spcBef>
                <a:spcPts val="0"/>
              </a:spcBef>
              <a:spcAft>
                <a:spcPts val="0"/>
              </a:spcAft>
              <a:buSzPts val="1200"/>
              <a:buFont typeface="Bitter"/>
              <a:buChar char="■"/>
              <a:defRPr i="0" sz="1200" u="none" cap="none" strike="noStrike">
                <a:latin typeface="Bitter"/>
                <a:ea typeface="Bitter"/>
                <a:cs typeface="Bitter"/>
                <a:sym typeface="Bitter"/>
              </a:defRPr>
            </a:lvl9pPr>
          </a:lstStyle>
          <a:p/>
        </p:txBody>
      </p:sp>
      <p:sp>
        <p:nvSpPr>
          <p:cNvPr id="54" name="Google Shape;54;p13"/>
          <p:cNvSpPr txBox="1"/>
          <p:nvPr/>
        </p:nvSpPr>
        <p:spPr>
          <a:xfrm>
            <a:off x="4901650" y="4192575"/>
            <a:ext cx="1273800" cy="651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FFFFFF"/>
              </a:buClr>
              <a:buSzPts val="2400"/>
              <a:buFont typeface="Maven Pro Regular"/>
              <a:buNone/>
            </a:pPr>
            <a:r>
              <a:rPr lang="fr">
                <a:solidFill>
                  <a:srgbClr val="FFFFFF"/>
                </a:solidFill>
                <a:latin typeface="Bitter"/>
                <a:ea typeface="Bitter"/>
                <a:cs typeface="Bitter"/>
                <a:sym typeface="Bitter"/>
              </a:rPr>
              <a:t>Mentors</a:t>
            </a:r>
            <a:r>
              <a:rPr lang="fr" sz="1800">
                <a:solidFill>
                  <a:srgbClr val="FFFFFF"/>
                </a:solidFill>
                <a:latin typeface="Bitter"/>
                <a:ea typeface="Bitter"/>
                <a:cs typeface="Bitter"/>
                <a:sym typeface="Bitter"/>
              </a:rPr>
              <a:t> : </a:t>
            </a:r>
            <a:endParaRPr sz="1800">
              <a:solidFill>
                <a:srgbClr val="FFFFFF"/>
              </a:solidFill>
              <a:latin typeface="Bitter"/>
              <a:ea typeface="Bitter"/>
              <a:cs typeface="Bitter"/>
              <a:sym typeface="Bitter"/>
            </a:endParaRPr>
          </a:p>
        </p:txBody>
      </p:sp>
      <p:sp>
        <p:nvSpPr>
          <p:cNvPr id="55" name="Google Shape;55;p13"/>
          <p:cNvSpPr txBox="1"/>
          <p:nvPr/>
        </p:nvSpPr>
        <p:spPr>
          <a:xfrm>
            <a:off x="539675" y="3741175"/>
            <a:ext cx="1832100" cy="315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FFFFFF"/>
              </a:buClr>
              <a:buSzPts val="2400"/>
              <a:buFont typeface="Maven Pro Regular"/>
              <a:buNone/>
            </a:pPr>
            <a:r>
              <a:rPr lang="fr">
                <a:solidFill>
                  <a:srgbClr val="FFFFFF"/>
                </a:solidFill>
                <a:latin typeface="Bitter"/>
                <a:ea typeface="Bitter"/>
                <a:cs typeface="Bitter"/>
                <a:sym typeface="Bitter"/>
              </a:rPr>
              <a:t>Give us feedback : </a:t>
            </a:r>
            <a:endParaRPr sz="1800">
              <a:solidFill>
                <a:srgbClr val="FFFFFF"/>
              </a:solidFill>
              <a:latin typeface="Bitter"/>
              <a:ea typeface="Bitter"/>
              <a:cs typeface="Bitter"/>
              <a:sym typeface="Bitter"/>
            </a:endParaRPr>
          </a:p>
        </p:txBody>
      </p:sp>
      <p:sp>
        <p:nvSpPr>
          <p:cNvPr id="56" name="Google Shape;56;p13"/>
          <p:cNvSpPr txBox="1"/>
          <p:nvPr/>
        </p:nvSpPr>
        <p:spPr>
          <a:xfrm>
            <a:off x="539674" y="4149500"/>
            <a:ext cx="1911300" cy="315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FFFFFF"/>
              </a:buClr>
              <a:buSzPts val="2400"/>
              <a:buFont typeface="Maven Pro Regular"/>
              <a:buNone/>
            </a:pPr>
            <a:r>
              <a:t/>
            </a:r>
            <a:endParaRPr sz="1800">
              <a:solidFill>
                <a:srgbClr val="FFFFFF"/>
              </a:solidFill>
              <a:latin typeface="Bitter"/>
              <a:ea typeface="Bitter"/>
              <a:cs typeface="Bitter"/>
              <a:sym typeface="Bitter"/>
            </a:endParaRPr>
          </a:p>
        </p:txBody>
      </p:sp>
      <p:sp>
        <p:nvSpPr>
          <p:cNvPr id="57" name="Google Shape;57;p13"/>
          <p:cNvSpPr txBox="1"/>
          <p:nvPr/>
        </p:nvSpPr>
        <p:spPr>
          <a:xfrm>
            <a:off x="539675" y="4144750"/>
            <a:ext cx="3916500" cy="479100"/>
          </a:xfrm>
          <a:prstGeom prst="rect">
            <a:avLst/>
          </a:prstGeom>
          <a:noFill/>
          <a:ln>
            <a:noFill/>
          </a:ln>
          <a:effectLst>
            <a:outerShdw blurRad="76200" rotWithShape="0" algn="tl" dir="5400000" dist="25400">
              <a:srgbClr val="000000">
                <a:alpha val="4196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rgbClr val="F1C232"/>
              </a:solidFill>
              <a:latin typeface="Bitter"/>
              <a:ea typeface="Bitter"/>
              <a:cs typeface="Bitter"/>
              <a:sym typeface="Bitte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ke Away 1">
  <p:cSld name="CUSTOM_2_1">
    <p:bg>
      <p:bgPr>
        <a:blipFill>
          <a:blip r:embed="rId2">
            <a:alphaModFix/>
          </a:blip>
          <a:stretch>
            <a:fillRect/>
          </a:stretch>
        </a:blipFill>
      </p:bgPr>
    </p:bg>
    <p:spTree>
      <p:nvGrpSpPr>
        <p:cNvPr id="58" name="Shape 58"/>
        <p:cNvGrpSpPr/>
        <p:nvPr/>
      </p:nvGrpSpPr>
      <p:grpSpPr>
        <a:xfrm>
          <a:off x="0" y="0"/>
          <a:ext cx="0" cy="0"/>
          <a:chOff x="0" y="0"/>
          <a:chExt cx="0" cy="0"/>
        </a:xfrm>
      </p:grpSpPr>
      <p:sp>
        <p:nvSpPr>
          <p:cNvPr id="59" name="Google Shape;59;p14"/>
          <p:cNvSpPr/>
          <p:nvPr/>
        </p:nvSpPr>
        <p:spPr>
          <a:xfrm>
            <a:off x="628650" y="0"/>
            <a:ext cx="8532300" cy="555600"/>
          </a:xfrm>
          <a:prstGeom prst="rect">
            <a:avLst/>
          </a:prstGeom>
          <a:solidFill>
            <a:srgbClr val="06060A">
              <a:alpha val="9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fr" sz="2400">
                <a:solidFill>
                  <a:schemeClr val="lt1"/>
                </a:solidFill>
                <a:latin typeface="Bitter"/>
                <a:ea typeface="Bitter"/>
                <a:cs typeface="Bitter"/>
                <a:sym typeface="Bitter"/>
              </a:rPr>
              <a:t>Take Away</a:t>
            </a:r>
            <a:endParaRPr b="1" sz="2400">
              <a:solidFill>
                <a:schemeClr val="lt1"/>
              </a:solidFill>
              <a:latin typeface="Bitter"/>
              <a:ea typeface="Bitter"/>
              <a:cs typeface="Bitter"/>
              <a:sym typeface="Bitter"/>
            </a:endParaRPr>
          </a:p>
        </p:txBody>
      </p:sp>
      <p:sp>
        <p:nvSpPr>
          <p:cNvPr id="60" name="Google Shape;60;p14"/>
          <p:cNvSpPr txBox="1"/>
          <p:nvPr>
            <p:ph idx="1" type="body"/>
          </p:nvPr>
        </p:nvSpPr>
        <p:spPr>
          <a:xfrm>
            <a:off x="628650" y="654501"/>
            <a:ext cx="7886700" cy="3978000"/>
          </a:xfrm>
          <a:prstGeom prst="rect">
            <a:avLst/>
          </a:prstGeom>
          <a:noFill/>
          <a:ln>
            <a:noFill/>
          </a:ln>
        </p:spPr>
        <p:txBody>
          <a:bodyPr anchorCtr="0" anchor="t" bIns="91425" lIns="91425" spcFirstLastPara="1" rIns="91425" wrap="square" tIns="91425">
            <a:noAutofit/>
          </a:bodyPr>
          <a:lstStyle>
            <a:lvl1pPr indent="-335280" lvl="0" marL="457200" marR="0" rtl="0" algn="l">
              <a:lnSpc>
                <a:spcPct val="90000"/>
              </a:lnSpc>
              <a:spcBef>
                <a:spcPts val="753"/>
              </a:spcBef>
              <a:spcAft>
                <a:spcPts val="0"/>
              </a:spcAft>
              <a:buClr>
                <a:srgbClr val="97C4EE"/>
              </a:buClr>
              <a:buSzPts val="1680"/>
              <a:buFont typeface="Noto Sans Symbols"/>
              <a:buChar char="○"/>
              <a:defRPr b="0" i="0" sz="2100" u="none" cap="none" strike="noStrike">
                <a:solidFill>
                  <a:srgbClr val="F2F2F2"/>
                </a:solidFill>
                <a:latin typeface="Bitter"/>
                <a:ea typeface="Bitter"/>
                <a:cs typeface="Bitter"/>
                <a:sym typeface="Bitter"/>
              </a:defRPr>
            </a:lvl1pPr>
            <a:lvl2pPr indent="-342900" lvl="1" marL="914400" marR="0" rtl="0" algn="l">
              <a:lnSpc>
                <a:spcPct val="90000"/>
              </a:lnSpc>
              <a:spcBef>
                <a:spcPts val="377"/>
              </a:spcBef>
              <a:spcAft>
                <a:spcPts val="0"/>
              </a:spcAft>
              <a:buClr>
                <a:srgbClr val="FFE599"/>
              </a:buClr>
              <a:buSzPts val="1800"/>
              <a:buFont typeface="Arial"/>
              <a:buChar char="•"/>
              <a:defRPr b="0" i="0" sz="1800" u="none" cap="none" strike="noStrike">
                <a:solidFill>
                  <a:srgbClr val="FFE599"/>
                </a:solidFill>
                <a:latin typeface="Bitter"/>
                <a:ea typeface="Bitter"/>
                <a:cs typeface="Bitter"/>
                <a:sym typeface="Bitter"/>
              </a:defRPr>
            </a:lvl2pPr>
            <a:lvl3pPr indent="-323850" lvl="2" marL="1371600" marR="0" rtl="0" algn="l">
              <a:lnSpc>
                <a:spcPct val="90000"/>
              </a:lnSpc>
              <a:spcBef>
                <a:spcPts val="377"/>
              </a:spcBef>
              <a:spcAft>
                <a:spcPts val="0"/>
              </a:spcAft>
              <a:buClr>
                <a:srgbClr val="2E75B5"/>
              </a:buClr>
              <a:buSzPts val="1500"/>
              <a:buFont typeface="Arial"/>
              <a:buChar char="•"/>
              <a:defRPr b="0" i="0" sz="1500" u="none" cap="none" strike="noStrike">
                <a:solidFill>
                  <a:srgbClr val="F2F2F2"/>
                </a:solidFill>
                <a:latin typeface="Bitter"/>
                <a:ea typeface="Bitter"/>
                <a:cs typeface="Bitter"/>
                <a:sym typeface="Bitter"/>
              </a:defRPr>
            </a:lvl3pPr>
            <a:lvl4pPr indent="-317500" lvl="3" marL="1828800" marR="0" rtl="0" algn="l">
              <a:lnSpc>
                <a:spcPct val="90000"/>
              </a:lnSpc>
              <a:spcBef>
                <a:spcPts val="377"/>
              </a:spcBef>
              <a:spcAft>
                <a:spcPts val="0"/>
              </a:spcAft>
              <a:buClr>
                <a:srgbClr val="2E75B5"/>
              </a:buClr>
              <a:buSzPts val="1400"/>
              <a:buFont typeface="Arial"/>
              <a:buChar char="•"/>
              <a:defRPr b="0" i="0" sz="1400" u="none" cap="none" strike="noStrike">
                <a:solidFill>
                  <a:srgbClr val="F2F2F2"/>
                </a:solidFill>
                <a:latin typeface="Bitter"/>
                <a:ea typeface="Bitter"/>
                <a:cs typeface="Bitter"/>
                <a:sym typeface="Bitter"/>
              </a:defRPr>
            </a:lvl4pPr>
            <a:lvl5pPr indent="-317500" lvl="4" marL="2286000" marR="0" rtl="0" algn="l">
              <a:lnSpc>
                <a:spcPct val="90000"/>
              </a:lnSpc>
              <a:spcBef>
                <a:spcPts val="377"/>
              </a:spcBef>
              <a:spcAft>
                <a:spcPts val="0"/>
              </a:spcAft>
              <a:buClr>
                <a:srgbClr val="2E75B5"/>
              </a:buClr>
              <a:buSzPts val="1400"/>
              <a:buFont typeface="Arial"/>
              <a:buChar char="•"/>
              <a:defRPr b="0" i="0" sz="1400" u="none" cap="none" strike="noStrike">
                <a:solidFill>
                  <a:srgbClr val="F2F2F2"/>
                </a:solidFill>
                <a:latin typeface="Bitter"/>
                <a:ea typeface="Bitter"/>
                <a:cs typeface="Bitter"/>
                <a:sym typeface="Bitter"/>
              </a:defRPr>
            </a:lvl5pPr>
            <a:lvl6pPr indent="-317500" lvl="5" marL="2743200" marR="0" rtl="0" algn="l">
              <a:lnSpc>
                <a:spcPct val="90000"/>
              </a:lnSpc>
              <a:spcBef>
                <a:spcPts val="375"/>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375"/>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375"/>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375"/>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bg>
      <p:bgPr>
        <a:solidFill>
          <a:schemeClr val="dk1"/>
        </a:solidFill>
      </p:bgPr>
    </p:bg>
    <p:spTree>
      <p:nvGrpSpPr>
        <p:cNvPr id="61" name="Shape 61"/>
        <p:cNvGrpSpPr/>
        <p:nvPr/>
      </p:nvGrpSpPr>
      <p:grpSpPr>
        <a:xfrm>
          <a:off x="0" y="0"/>
          <a:ext cx="0" cy="0"/>
          <a:chOff x="0" y="0"/>
          <a:chExt cx="0" cy="0"/>
        </a:xfrm>
      </p:grpSpPr>
      <p:sp>
        <p:nvSpPr>
          <p:cNvPr id="62" name="Google Shape;62;p15"/>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 name="Google Shape;63;p15"/>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64" name="Google Shape;64;p15"/>
          <p:cNvSpPr txBox="1"/>
          <p:nvPr>
            <p:ph type="title"/>
          </p:nvPr>
        </p:nvSpPr>
        <p:spPr>
          <a:xfrm>
            <a:off x="265500" y="1078750"/>
            <a:ext cx="4045200" cy="1789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4600"/>
              <a:buChar char="●"/>
              <a:defRPr sz="4600">
                <a:solidFill>
                  <a:schemeClr val="lt1"/>
                </a:solidFill>
              </a:defRPr>
            </a:lvl1pPr>
            <a:lvl2pPr lvl="1" rtl="0" algn="ctr">
              <a:spcBef>
                <a:spcPts val="0"/>
              </a:spcBef>
              <a:spcAft>
                <a:spcPts val="0"/>
              </a:spcAft>
              <a:buClr>
                <a:schemeClr val="lt1"/>
              </a:buClr>
              <a:buSzPts val="4600"/>
              <a:buChar char="○"/>
              <a:defRPr sz="4600">
                <a:solidFill>
                  <a:schemeClr val="lt1"/>
                </a:solidFill>
              </a:defRPr>
            </a:lvl2pPr>
            <a:lvl3pPr lvl="2" rtl="0" algn="ctr">
              <a:spcBef>
                <a:spcPts val="0"/>
              </a:spcBef>
              <a:spcAft>
                <a:spcPts val="0"/>
              </a:spcAft>
              <a:buClr>
                <a:schemeClr val="lt1"/>
              </a:buClr>
              <a:buSzPts val="4600"/>
              <a:buChar char="■"/>
              <a:defRPr sz="4600">
                <a:solidFill>
                  <a:schemeClr val="lt1"/>
                </a:solidFill>
              </a:defRPr>
            </a:lvl3pPr>
            <a:lvl4pPr lvl="3" rtl="0" algn="ctr">
              <a:spcBef>
                <a:spcPts val="0"/>
              </a:spcBef>
              <a:spcAft>
                <a:spcPts val="0"/>
              </a:spcAft>
              <a:buClr>
                <a:schemeClr val="lt1"/>
              </a:buClr>
              <a:buSzPts val="4600"/>
              <a:buChar char="●"/>
              <a:defRPr sz="4600">
                <a:solidFill>
                  <a:schemeClr val="lt1"/>
                </a:solidFill>
              </a:defRPr>
            </a:lvl4pPr>
            <a:lvl5pPr lvl="4" rtl="0" algn="ctr">
              <a:spcBef>
                <a:spcPts val="0"/>
              </a:spcBef>
              <a:spcAft>
                <a:spcPts val="0"/>
              </a:spcAft>
              <a:buClr>
                <a:schemeClr val="lt1"/>
              </a:buClr>
              <a:buSzPts val="4600"/>
              <a:buChar char="○"/>
              <a:defRPr sz="4600">
                <a:solidFill>
                  <a:schemeClr val="lt1"/>
                </a:solidFill>
              </a:defRPr>
            </a:lvl5pPr>
            <a:lvl6pPr lvl="5" rtl="0" algn="ctr">
              <a:spcBef>
                <a:spcPts val="0"/>
              </a:spcBef>
              <a:spcAft>
                <a:spcPts val="0"/>
              </a:spcAft>
              <a:buClr>
                <a:schemeClr val="lt1"/>
              </a:buClr>
              <a:buSzPts val="4600"/>
              <a:buChar char="■"/>
              <a:defRPr sz="4600">
                <a:solidFill>
                  <a:schemeClr val="lt1"/>
                </a:solidFill>
              </a:defRPr>
            </a:lvl6pPr>
            <a:lvl7pPr lvl="6" rtl="0" algn="ctr">
              <a:spcBef>
                <a:spcPts val="0"/>
              </a:spcBef>
              <a:spcAft>
                <a:spcPts val="0"/>
              </a:spcAft>
              <a:buClr>
                <a:schemeClr val="lt1"/>
              </a:buClr>
              <a:buSzPts val="4600"/>
              <a:buChar char="●"/>
              <a:defRPr sz="4600">
                <a:solidFill>
                  <a:schemeClr val="lt1"/>
                </a:solidFill>
              </a:defRPr>
            </a:lvl7pPr>
            <a:lvl8pPr lvl="7" rtl="0" algn="ctr">
              <a:spcBef>
                <a:spcPts val="0"/>
              </a:spcBef>
              <a:spcAft>
                <a:spcPts val="0"/>
              </a:spcAft>
              <a:buClr>
                <a:schemeClr val="lt1"/>
              </a:buClr>
              <a:buSzPts val="4600"/>
              <a:buChar char="○"/>
              <a:defRPr sz="4600">
                <a:solidFill>
                  <a:schemeClr val="lt1"/>
                </a:solidFill>
              </a:defRPr>
            </a:lvl8pPr>
            <a:lvl9pPr lvl="8" rtl="0" algn="ctr">
              <a:spcBef>
                <a:spcPts val="0"/>
              </a:spcBef>
              <a:spcAft>
                <a:spcPts val="0"/>
              </a:spcAft>
              <a:buClr>
                <a:schemeClr val="lt1"/>
              </a:buClr>
              <a:buSzPts val="4600"/>
              <a:buChar char="■"/>
              <a:defRPr sz="4600">
                <a:solidFill>
                  <a:schemeClr val="lt1"/>
                </a:solidFill>
              </a:defRPr>
            </a:lvl9pPr>
          </a:lstStyle>
          <a:p/>
        </p:txBody>
      </p:sp>
      <p:sp>
        <p:nvSpPr>
          <p:cNvPr id="65" name="Google Shape;65;p15"/>
          <p:cNvSpPr txBox="1"/>
          <p:nvPr>
            <p:ph idx="1" type="subTitle"/>
          </p:nvPr>
        </p:nvSpPr>
        <p:spPr>
          <a:xfrm>
            <a:off x="265500" y="2921401"/>
            <a:ext cx="4045200" cy="13455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900"/>
              <a:buNone/>
              <a:defRPr sz="1900">
                <a:solidFill>
                  <a:schemeClr val="lt1"/>
                </a:solidFill>
              </a:defRPr>
            </a:lvl1pPr>
            <a:lvl2pPr lvl="1" rtl="0" algn="ctr">
              <a:lnSpc>
                <a:spcPct val="100000"/>
              </a:lnSpc>
              <a:spcBef>
                <a:spcPts val="0"/>
              </a:spcBef>
              <a:spcAft>
                <a:spcPts val="0"/>
              </a:spcAft>
              <a:buClr>
                <a:schemeClr val="lt1"/>
              </a:buClr>
              <a:buSzPts val="1900"/>
              <a:buNone/>
              <a:defRPr sz="1900">
                <a:solidFill>
                  <a:schemeClr val="lt1"/>
                </a:solidFill>
              </a:defRPr>
            </a:lvl2pPr>
            <a:lvl3pPr lvl="2" rtl="0" algn="ctr">
              <a:lnSpc>
                <a:spcPct val="100000"/>
              </a:lnSpc>
              <a:spcBef>
                <a:spcPts val="0"/>
              </a:spcBef>
              <a:spcAft>
                <a:spcPts val="0"/>
              </a:spcAft>
              <a:buClr>
                <a:schemeClr val="lt1"/>
              </a:buClr>
              <a:buSzPts val="1900"/>
              <a:buNone/>
              <a:defRPr sz="1900">
                <a:solidFill>
                  <a:schemeClr val="lt1"/>
                </a:solidFill>
              </a:defRPr>
            </a:lvl3pPr>
            <a:lvl4pPr lvl="3" rtl="0" algn="ctr">
              <a:lnSpc>
                <a:spcPct val="100000"/>
              </a:lnSpc>
              <a:spcBef>
                <a:spcPts val="0"/>
              </a:spcBef>
              <a:spcAft>
                <a:spcPts val="0"/>
              </a:spcAft>
              <a:buClr>
                <a:schemeClr val="lt1"/>
              </a:buClr>
              <a:buSzPts val="1900"/>
              <a:buNone/>
              <a:defRPr sz="1900">
                <a:solidFill>
                  <a:schemeClr val="lt1"/>
                </a:solidFill>
              </a:defRPr>
            </a:lvl4pPr>
            <a:lvl5pPr lvl="4" rtl="0" algn="ctr">
              <a:lnSpc>
                <a:spcPct val="100000"/>
              </a:lnSpc>
              <a:spcBef>
                <a:spcPts val="0"/>
              </a:spcBef>
              <a:spcAft>
                <a:spcPts val="0"/>
              </a:spcAft>
              <a:buClr>
                <a:schemeClr val="lt1"/>
              </a:buClr>
              <a:buSzPts val="1900"/>
              <a:buNone/>
              <a:defRPr sz="1900">
                <a:solidFill>
                  <a:schemeClr val="lt1"/>
                </a:solidFill>
              </a:defRPr>
            </a:lvl5pPr>
            <a:lvl6pPr lvl="5" rtl="0" algn="ctr">
              <a:lnSpc>
                <a:spcPct val="100000"/>
              </a:lnSpc>
              <a:spcBef>
                <a:spcPts val="0"/>
              </a:spcBef>
              <a:spcAft>
                <a:spcPts val="0"/>
              </a:spcAft>
              <a:buClr>
                <a:schemeClr val="lt1"/>
              </a:buClr>
              <a:buSzPts val="1900"/>
              <a:buNone/>
              <a:defRPr sz="1900">
                <a:solidFill>
                  <a:schemeClr val="lt1"/>
                </a:solidFill>
              </a:defRPr>
            </a:lvl6pPr>
            <a:lvl7pPr lvl="6" rtl="0" algn="ctr">
              <a:lnSpc>
                <a:spcPct val="100000"/>
              </a:lnSpc>
              <a:spcBef>
                <a:spcPts val="0"/>
              </a:spcBef>
              <a:spcAft>
                <a:spcPts val="0"/>
              </a:spcAft>
              <a:buClr>
                <a:schemeClr val="lt1"/>
              </a:buClr>
              <a:buSzPts val="1900"/>
              <a:buNone/>
              <a:defRPr sz="1900">
                <a:solidFill>
                  <a:schemeClr val="lt1"/>
                </a:solidFill>
              </a:defRPr>
            </a:lvl7pPr>
            <a:lvl8pPr lvl="7" rtl="0" algn="ctr">
              <a:lnSpc>
                <a:spcPct val="100000"/>
              </a:lnSpc>
              <a:spcBef>
                <a:spcPts val="0"/>
              </a:spcBef>
              <a:spcAft>
                <a:spcPts val="0"/>
              </a:spcAft>
              <a:buClr>
                <a:schemeClr val="lt1"/>
              </a:buClr>
              <a:buSzPts val="1900"/>
              <a:buNone/>
              <a:defRPr sz="1900">
                <a:solidFill>
                  <a:schemeClr val="lt1"/>
                </a:solidFill>
              </a:defRPr>
            </a:lvl8pPr>
            <a:lvl9pPr lvl="8" rtl="0" algn="ctr">
              <a:lnSpc>
                <a:spcPct val="100000"/>
              </a:lnSpc>
              <a:spcBef>
                <a:spcPts val="0"/>
              </a:spcBef>
              <a:spcAft>
                <a:spcPts val="0"/>
              </a:spcAft>
              <a:buClr>
                <a:schemeClr val="lt1"/>
              </a:buClr>
              <a:buSzPts val="1900"/>
              <a:buNone/>
              <a:defRPr sz="1900">
                <a:solidFill>
                  <a:schemeClr val="lt1"/>
                </a:solidFill>
              </a:defRPr>
            </a:lvl9pPr>
          </a:lstStyle>
          <a:p/>
        </p:txBody>
      </p:sp>
      <p:sp>
        <p:nvSpPr>
          <p:cNvPr id="66" name="Google Shape;66;p15"/>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67" name="Google Shape;67;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n construction">
  <p:cSld name="BLANK_1">
    <p:bg>
      <p:bgPr>
        <a:blipFill>
          <a:blip r:embed="rId2">
            <a:alphaModFix/>
          </a:blip>
          <a:stretch>
            <a:fillRect/>
          </a:stretch>
        </a:blipFill>
      </p:bgPr>
    </p:bg>
    <p:spTree>
      <p:nvGrpSpPr>
        <p:cNvPr id="14" name="Shape 14"/>
        <p:cNvGrpSpPr/>
        <p:nvPr/>
      </p:nvGrpSpPr>
      <p:grpSpPr>
        <a:xfrm>
          <a:off x="0" y="0"/>
          <a:ext cx="0" cy="0"/>
          <a:chOff x="0" y="0"/>
          <a:chExt cx="0" cy="0"/>
        </a:xfrm>
      </p:grpSpPr>
      <p:sp>
        <p:nvSpPr>
          <p:cNvPr id="15" name="Google Shape;15;p3"/>
          <p:cNvSpPr txBox="1"/>
          <p:nvPr/>
        </p:nvSpPr>
        <p:spPr>
          <a:xfrm>
            <a:off x="1359711" y="4710923"/>
            <a:ext cx="6449100" cy="432600"/>
          </a:xfrm>
          <a:prstGeom prst="rect">
            <a:avLst/>
          </a:prstGeom>
          <a:noFill/>
          <a:ln>
            <a:noFill/>
          </a:ln>
        </p:spPr>
        <p:txBody>
          <a:bodyPr anchorCtr="0" anchor="t" bIns="34275" lIns="68550" spcFirstLastPara="1" rIns="68550" wrap="square" tIns="34275">
            <a:noAutofit/>
          </a:bodyPr>
          <a:lstStyle/>
          <a:p>
            <a:pPr indent="0" lvl="0" marL="0" marR="0" rtl="0" algn="ctr">
              <a:lnSpc>
                <a:spcPct val="100000"/>
              </a:lnSpc>
              <a:spcBef>
                <a:spcPts val="0"/>
              </a:spcBef>
              <a:spcAft>
                <a:spcPts val="0"/>
              </a:spcAft>
              <a:buClr>
                <a:srgbClr val="F2F2F2"/>
              </a:buClr>
              <a:buSzPts val="1000"/>
              <a:buFont typeface="Bitter"/>
              <a:buNone/>
            </a:pPr>
            <a:r>
              <a:rPr b="0" i="0" lang="fr" sz="1000" u="none" cap="none" strike="noStrike">
                <a:solidFill>
                  <a:srgbClr val="F2F2F2"/>
                </a:solidFill>
                <a:latin typeface="Bitter"/>
                <a:ea typeface="Bitter"/>
                <a:cs typeface="Bitter"/>
                <a:sym typeface="Bitter"/>
              </a:rPr>
              <a:t>This Slide Deck is closed-source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F2F2F2"/>
              </a:buClr>
              <a:buSzPts val="1000"/>
              <a:buFont typeface="Bitter"/>
              <a:buNone/>
            </a:pPr>
            <a:r>
              <a:rPr b="0" i="0" lang="fr" sz="1000" u="none" cap="none" strike="noStrike">
                <a:solidFill>
                  <a:srgbClr val="F2F2F2"/>
                </a:solidFill>
                <a:latin typeface="Bitter"/>
                <a:ea typeface="Bitter"/>
                <a:cs typeface="Bitter"/>
                <a:sym typeface="Bitter"/>
              </a:rPr>
              <a:t>© Copyright 201</a:t>
            </a:r>
            <a:r>
              <a:rPr lang="fr" sz="1000">
                <a:solidFill>
                  <a:srgbClr val="F2F2F2"/>
                </a:solidFill>
                <a:latin typeface="Bitter"/>
                <a:ea typeface="Bitter"/>
                <a:cs typeface="Bitter"/>
                <a:sym typeface="Bitter"/>
              </a:rPr>
              <a:t>9</a:t>
            </a:r>
            <a:r>
              <a:rPr b="0" i="0" lang="fr" sz="1000" u="none" cap="none" strike="noStrike">
                <a:solidFill>
                  <a:srgbClr val="F2F2F2"/>
                </a:solidFill>
                <a:latin typeface="Bitter"/>
                <a:ea typeface="Bitter"/>
                <a:cs typeface="Bitter"/>
                <a:sym typeface="Bitter"/>
              </a:rPr>
              <a:t> Takima all rights reserved</a:t>
            </a:r>
            <a:endParaRPr b="0" i="0" sz="1000" u="none" cap="none" strike="noStrike">
              <a:solidFill>
                <a:srgbClr val="F2F2F2"/>
              </a:solidFill>
              <a:latin typeface="Bitter"/>
              <a:ea typeface="Bitter"/>
              <a:cs typeface="Bitter"/>
              <a:sym typeface="Bitte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4"/>
          <p:cNvSpPr txBox="1"/>
          <p:nvPr>
            <p:ph type="ctrTitle"/>
          </p:nvPr>
        </p:nvSpPr>
        <p:spPr>
          <a:xfrm>
            <a:off x="1143000" y="841773"/>
            <a:ext cx="6858000" cy="1790700"/>
          </a:xfrm>
          <a:prstGeom prst="rect">
            <a:avLst/>
          </a:prstGeom>
          <a:noFill/>
          <a:ln>
            <a:noFill/>
          </a:ln>
        </p:spPr>
        <p:txBody>
          <a:bodyPr anchorCtr="0" anchor="b" bIns="91425" lIns="91425" spcFirstLastPara="1" rIns="91425" wrap="square" tIns="91425">
            <a:noAutofit/>
          </a:bodyPr>
          <a:lstStyle>
            <a:lvl1pPr lvl="0" marR="0" rtl="0" algn="ctr">
              <a:lnSpc>
                <a:spcPct val="90000"/>
              </a:lnSpc>
              <a:spcBef>
                <a:spcPts val="0"/>
              </a:spcBef>
              <a:spcAft>
                <a:spcPts val="0"/>
              </a:spcAft>
              <a:buClr>
                <a:srgbClr val="F2F2F2"/>
              </a:buClr>
              <a:buSzPts val="1400"/>
              <a:buFont typeface="Bitter"/>
              <a:buNone/>
              <a:defRPr b="0" i="0" sz="4100" u="none" cap="none" strike="noStrike">
                <a:solidFill>
                  <a:srgbClr val="F2F2F2"/>
                </a:solidFill>
                <a:latin typeface="Bitter"/>
                <a:ea typeface="Bitter"/>
                <a:cs typeface="Bitter"/>
                <a:sym typeface="Bitter"/>
              </a:defRPr>
            </a:lvl1pPr>
            <a:lvl2pPr lvl="1"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2pPr>
            <a:lvl3pPr lvl="2"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3pPr>
            <a:lvl4pPr lvl="3"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4pPr>
            <a:lvl5pPr lvl="4"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5pPr>
            <a:lvl6pPr lvl="5"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6pPr>
            <a:lvl7pPr lvl="6"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7pPr>
            <a:lvl8pPr lvl="7"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8pPr>
            <a:lvl9pPr lvl="8"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9pPr>
          </a:lstStyle>
          <a:p/>
        </p:txBody>
      </p:sp>
      <p:sp>
        <p:nvSpPr>
          <p:cNvPr id="18" name="Google Shape;18;p4"/>
          <p:cNvSpPr txBox="1"/>
          <p:nvPr>
            <p:ph idx="1" type="subTitle"/>
          </p:nvPr>
        </p:nvSpPr>
        <p:spPr>
          <a:xfrm>
            <a:off x="1143000" y="2701530"/>
            <a:ext cx="6858000" cy="1241700"/>
          </a:xfrm>
          <a:prstGeom prst="rect">
            <a:avLst/>
          </a:prstGeom>
          <a:noFill/>
          <a:ln>
            <a:noFill/>
          </a:ln>
        </p:spPr>
        <p:txBody>
          <a:bodyPr anchorCtr="0" anchor="t" bIns="91425" lIns="91425" spcFirstLastPara="1" rIns="91425" wrap="square" tIns="91425">
            <a:noAutofit/>
          </a:bodyPr>
          <a:lstStyle>
            <a:lvl1pPr lvl="0" marR="0" rtl="0" algn="ctr">
              <a:lnSpc>
                <a:spcPct val="90000"/>
              </a:lnSpc>
              <a:spcBef>
                <a:spcPts val="753"/>
              </a:spcBef>
              <a:spcAft>
                <a:spcPts val="0"/>
              </a:spcAft>
              <a:buClr>
                <a:srgbClr val="A9A9A9"/>
              </a:buClr>
              <a:buSzPts val="1800"/>
              <a:buFont typeface="Arial"/>
              <a:buNone/>
              <a:defRPr b="0" i="0" sz="1800" u="none" cap="none" strike="noStrike">
                <a:solidFill>
                  <a:srgbClr val="A9A9A9"/>
                </a:solidFill>
                <a:latin typeface="Bitter"/>
                <a:ea typeface="Bitter"/>
                <a:cs typeface="Bitter"/>
                <a:sym typeface="Bitter"/>
              </a:defRPr>
            </a:lvl1pPr>
            <a:lvl2pPr lvl="1" marR="0" rtl="0" algn="ctr">
              <a:lnSpc>
                <a:spcPct val="90000"/>
              </a:lnSpc>
              <a:spcBef>
                <a:spcPts val="377"/>
              </a:spcBef>
              <a:spcAft>
                <a:spcPts val="0"/>
              </a:spcAft>
              <a:buClr>
                <a:schemeClr val="dk1"/>
              </a:buClr>
              <a:buSzPts val="1500"/>
              <a:buFont typeface="Arial"/>
              <a:buNone/>
              <a:defRPr b="0" i="0" sz="1500" u="none" cap="none" strike="noStrike">
                <a:solidFill>
                  <a:schemeClr val="dk1"/>
                </a:solidFill>
                <a:latin typeface="Ubuntu"/>
                <a:ea typeface="Ubuntu"/>
                <a:cs typeface="Ubuntu"/>
                <a:sym typeface="Ubuntu"/>
              </a:defRPr>
            </a:lvl2pPr>
            <a:lvl3pPr lvl="2" marR="0" rtl="0" algn="ctr">
              <a:lnSpc>
                <a:spcPct val="90000"/>
              </a:lnSpc>
              <a:spcBef>
                <a:spcPts val="377"/>
              </a:spcBef>
              <a:spcAft>
                <a:spcPts val="0"/>
              </a:spcAft>
              <a:buClr>
                <a:schemeClr val="dk1"/>
              </a:buClr>
              <a:buSzPts val="1400"/>
              <a:buFont typeface="Arial"/>
              <a:buNone/>
              <a:defRPr b="0" i="0" sz="1400" u="none" cap="none" strike="noStrike">
                <a:solidFill>
                  <a:schemeClr val="dk1"/>
                </a:solidFill>
                <a:latin typeface="Ubuntu"/>
                <a:ea typeface="Ubuntu"/>
                <a:cs typeface="Ubuntu"/>
                <a:sym typeface="Ubuntu"/>
              </a:defRPr>
            </a:lvl3pPr>
            <a:lvl4pPr lvl="3" marR="0" rtl="0" algn="ctr">
              <a:lnSpc>
                <a:spcPct val="90000"/>
              </a:lnSpc>
              <a:spcBef>
                <a:spcPts val="377"/>
              </a:spcBef>
              <a:spcAft>
                <a:spcPts val="0"/>
              </a:spcAft>
              <a:buClr>
                <a:schemeClr val="dk1"/>
              </a:buClr>
              <a:buSzPts val="1200"/>
              <a:buFont typeface="Arial"/>
              <a:buNone/>
              <a:defRPr b="0" i="0" sz="1200" u="none" cap="none" strike="noStrike">
                <a:solidFill>
                  <a:schemeClr val="dk1"/>
                </a:solidFill>
                <a:latin typeface="Ubuntu"/>
                <a:ea typeface="Ubuntu"/>
                <a:cs typeface="Ubuntu"/>
                <a:sym typeface="Ubuntu"/>
              </a:defRPr>
            </a:lvl4pPr>
            <a:lvl5pPr lvl="4" marR="0" rtl="0" algn="ctr">
              <a:lnSpc>
                <a:spcPct val="90000"/>
              </a:lnSpc>
              <a:spcBef>
                <a:spcPts val="377"/>
              </a:spcBef>
              <a:spcAft>
                <a:spcPts val="0"/>
              </a:spcAft>
              <a:buClr>
                <a:schemeClr val="dk1"/>
              </a:buClr>
              <a:buSzPts val="1200"/>
              <a:buFont typeface="Arial"/>
              <a:buNone/>
              <a:defRPr b="0" i="0" sz="1200" u="none" cap="none" strike="noStrike">
                <a:solidFill>
                  <a:schemeClr val="dk1"/>
                </a:solidFill>
                <a:latin typeface="Ubuntu"/>
                <a:ea typeface="Ubuntu"/>
                <a:cs typeface="Ubuntu"/>
                <a:sym typeface="Ubuntu"/>
              </a:defRPr>
            </a:lvl5pPr>
            <a:lvl6pPr lvl="5"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6pPr>
            <a:lvl7pPr lvl="6"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7pPr>
            <a:lvl8pPr lvl="7"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8pPr>
            <a:lvl9pPr lvl="8"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9pPr>
          </a:lstStyle>
          <a:p/>
        </p:txBody>
      </p:sp>
      <p:pic>
        <p:nvPicPr>
          <p:cNvPr id="19" name="Google Shape;19;p4"/>
          <p:cNvPicPr preferRelativeResize="0"/>
          <p:nvPr/>
        </p:nvPicPr>
        <p:blipFill rotWithShape="1">
          <a:blip r:embed="rId3">
            <a:alphaModFix/>
          </a:blip>
          <a:srcRect b="0" l="0" r="0" t="0"/>
          <a:stretch/>
        </p:blipFill>
        <p:spPr>
          <a:xfrm>
            <a:off x="4261374" y="3944475"/>
            <a:ext cx="709525" cy="707273"/>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ink to gitlab">
  <p:cSld name="TITLE_1">
    <p:bg>
      <p:bgPr>
        <a:blipFill>
          <a:blip r:embed="rId2">
            <a:alphaModFix/>
          </a:blip>
          <a:stretch>
            <a:fillRect/>
          </a:stretch>
        </a:blipFill>
      </p:bgPr>
    </p:bg>
    <p:spTree>
      <p:nvGrpSpPr>
        <p:cNvPr id="20" name="Shape 20"/>
        <p:cNvGrpSpPr/>
        <p:nvPr/>
      </p:nvGrpSpPr>
      <p:grpSpPr>
        <a:xfrm>
          <a:off x="0" y="0"/>
          <a:ext cx="0" cy="0"/>
          <a:chOff x="0" y="0"/>
          <a:chExt cx="0" cy="0"/>
        </a:xfrm>
      </p:grpSpPr>
      <p:sp>
        <p:nvSpPr>
          <p:cNvPr id="21" name="Google Shape;21;p5"/>
          <p:cNvSpPr txBox="1"/>
          <p:nvPr>
            <p:ph idx="1" type="subTitle"/>
          </p:nvPr>
        </p:nvSpPr>
        <p:spPr>
          <a:xfrm>
            <a:off x="1143000" y="2701530"/>
            <a:ext cx="6858000" cy="1241700"/>
          </a:xfrm>
          <a:prstGeom prst="rect">
            <a:avLst/>
          </a:prstGeom>
          <a:noFill/>
          <a:ln>
            <a:noFill/>
          </a:ln>
        </p:spPr>
        <p:txBody>
          <a:bodyPr anchorCtr="0" anchor="t" bIns="91425" lIns="91425" spcFirstLastPara="1" rIns="91425" wrap="square" tIns="91425">
            <a:noAutofit/>
          </a:bodyPr>
          <a:lstStyle>
            <a:lvl1pPr lvl="0" marR="0" rtl="0" algn="ctr">
              <a:lnSpc>
                <a:spcPct val="90000"/>
              </a:lnSpc>
              <a:spcBef>
                <a:spcPts val="753"/>
              </a:spcBef>
              <a:spcAft>
                <a:spcPts val="0"/>
              </a:spcAft>
              <a:buClr>
                <a:srgbClr val="E69138"/>
              </a:buClr>
              <a:buSzPts val="1800"/>
              <a:buFont typeface="Arial"/>
              <a:buNone/>
              <a:defRPr b="0" i="0" sz="1800" u="none" cap="none" strike="noStrike">
                <a:solidFill>
                  <a:srgbClr val="E69138"/>
                </a:solidFill>
                <a:latin typeface="Bitter"/>
                <a:ea typeface="Bitter"/>
                <a:cs typeface="Bitter"/>
                <a:sym typeface="Bitter"/>
              </a:defRPr>
            </a:lvl1pPr>
            <a:lvl2pPr lvl="1" marR="0" rtl="0" algn="ctr">
              <a:lnSpc>
                <a:spcPct val="90000"/>
              </a:lnSpc>
              <a:spcBef>
                <a:spcPts val="377"/>
              </a:spcBef>
              <a:spcAft>
                <a:spcPts val="0"/>
              </a:spcAft>
              <a:buClr>
                <a:schemeClr val="dk1"/>
              </a:buClr>
              <a:buSzPts val="1500"/>
              <a:buFont typeface="Arial"/>
              <a:buNone/>
              <a:defRPr b="0" i="0" sz="1500" u="none" cap="none" strike="noStrike">
                <a:solidFill>
                  <a:schemeClr val="dk1"/>
                </a:solidFill>
                <a:latin typeface="Ubuntu"/>
                <a:ea typeface="Ubuntu"/>
                <a:cs typeface="Ubuntu"/>
                <a:sym typeface="Ubuntu"/>
              </a:defRPr>
            </a:lvl2pPr>
            <a:lvl3pPr lvl="2" marR="0" rtl="0" algn="ctr">
              <a:lnSpc>
                <a:spcPct val="90000"/>
              </a:lnSpc>
              <a:spcBef>
                <a:spcPts val="377"/>
              </a:spcBef>
              <a:spcAft>
                <a:spcPts val="0"/>
              </a:spcAft>
              <a:buClr>
                <a:schemeClr val="dk1"/>
              </a:buClr>
              <a:buSzPts val="1400"/>
              <a:buFont typeface="Arial"/>
              <a:buNone/>
              <a:defRPr b="0" i="0" sz="1400" u="none" cap="none" strike="noStrike">
                <a:solidFill>
                  <a:schemeClr val="dk1"/>
                </a:solidFill>
                <a:latin typeface="Ubuntu"/>
                <a:ea typeface="Ubuntu"/>
                <a:cs typeface="Ubuntu"/>
                <a:sym typeface="Ubuntu"/>
              </a:defRPr>
            </a:lvl3pPr>
            <a:lvl4pPr lvl="3" marR="0" rtl="0" algn="ctr">
              <a:lnSpc>
                <a:spcPct val="90000"/>
              </a:lnSpc>
              <a:spcBef>
                <a:spcPts val="377"/>
              </a:spcBef>
              <a:spcAft>
                <a:spcPts val="0"/>
              </a:spcAft>
              <a:buClr>
                <a:schemeClr val="dk1"/>
              </a:buClr>
              <a:buSzPts val="1200"/>
              <a:buFont typeface="Arial"/>
              <a:buNone/>
              <a:defRPr b="0" i="0" sz="1200" u="none" cap="none" strike="noStrike">
                <a:solidFill>
                  <a:schemeClr val="dk1"/>
                </a:solidFill>
                <a:latin typeface="Ubuntu"/>
                <a:ea typeface="Ubuntu"/>
                <a:cs typeface="Ubuntu"/>
                <a:sym typeface="Ubuntu"/>
              </a:defRPr>
            </a:lvl4pPr>
            <a:lvl5pPr lvl="4" marR="0" rtl="0" algn="ctr">
              <a:lnSpc>
                <a:spcPct val="90000"/>
              </a:lnSpc>
              <a:spcBef>
                <a:spcPts val="377"/>
              </a:spcBef>
              <a:spcAft>
                <a:spcPts val="0"/>
              </a:spcAft>
              <a:buClr>
                <a:schemeClr val="dk1"/>
              </a:buClr>
              <a:buSzPts val="1200"/>
              <a:buFont typeface="Arial"/>
              <a:buNone/>
              <a:defRPr b="0" i="0" sz="1200" u="none" cap="none" strike="noStrike">
                <a:solidFill>
                  <a:schemeClr val="dk1"/>
                </a:solidFill>
                <a:latin typeface="Ubuntu"/>
                <a:ea typeface="Ubuntu"/>
                <a:cs typeface="Ubuntu"/>
                <a:sym typeface="Ubuntu"/>
              </a:defRPr>
            </a:lvl5pPr>
            <a:lvl6pPr lvl="5"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6pPr>
            <a:lvl7pPr lvl="6"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7pPr>
            <a:lvl8pPr lvl="7"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8pPr>
            <a:lvl9pPr lvl="8"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9pPr>
          </a:lstStyle>
          <a:p/>
        </p:txBody>
      </p:sp>
      <p:pic>
        <p:nvPicPr>
          <p:cNvPr id="22" name="Google Shape;22;p5"/>
          <p:cNvPicPr preferRelativeResize="0"/>
          <p:nvPr/>
        </p:nvPicPr>
        <p:blipFill rotWithShape="1">
          <a:blip r:embed="rId3">
            <a:alphaModFix/>
          </a:blip>
          <a:srcRect b="0" l="0" r="0" t="0"/>
          <a:stretch/>
        </p:blipFill>
        <p:spPr>
          <a:xfrm>
            <a:off x="4261374" y="3944475"/>
            <a:ext cx="709525" cy="707273"/>
          </a:xfrm>
          <a:prstGeom prst="rect">
            <a:avLst/>
          </a:prstGeom>
          <a:noFill/>
          <a:ln>
            <a:noFill/>
          </a:ln>
        </p:spPr>
      </p:pic>
      <p:sp>
        <p:nvSpPr>
          <p:cNvPr id="23" name="Google Shape;23;p5"/>
          <p:cNvSpPr txBox="1"/>
          <p:nvPr/>
        </p:nvSpPr>
        <p:spPr>
          <a:xfrm>
            <a:off x="1295400" y="994173"/>
            <a:ext cx="6858000" cy="1790700"/>
          </a:xfrm>
          <a:prstGeom prst="rect">
            <a:avLst/>
          </a:prstGeom>
          <a:noFill/>
          <a:ln>
            <a:noFill/>
          </a:ln>
        </p:spPr>
        <p:txBody>
          <a:bodyPr anchorCtr="0" anchor="b" bIns="91425" lIns="91425" spcFirstLastPara="1" rIns="91425" wrap="square" tIns="91425">
            <a:noAutofit/>
          </a:bodyPr>
          <a:lstStyle/>
          <a:p>
            <a:pPr indent="0" lvl="0" marL="0" rtl="0" algn="ctr">
              <a:lnSpc>
                <a:spcPct val="90000"/>
              </a:lnSpc>
              <a:spcBef>
                <a:spcPts val="0"/>
              </a:spcBef>
              <a:spcAft>
                <a:spcPts val="0"/>
              </a:spcAft>
              <a:buNone/>
            </a:pPr>
            <a:r>
              <a:rPr lang="fr" sz="4100">
                <a:solidFill>
                  <a:srgbClr val="F2F2F2"/>
                </a:solidFill>
                <a:latin typeface="Bitter"/>
                <a:ea typeface="Bitter"/>
                <a:cs typeface="Bitter"/>
                <a:sym typeface="Bitter"/>
              </a:rPr>
              <a:t>Enough speaking. </a:t>
            </a:r>
            <a:endParaRPr sz="4100">
              <a:solidFill>
                <a:srgbClr val="F2F2F2"/>
              </a:solidFill>
              <a:latin typeface="Bitter"/>
              <a:ea typeface="Bitter"/>
              <a:cs typeface="Bitter"/>
              <a:sym typeface="Bitter"/>
            </a:endParaRPr>
          </a:p>
          <a:p>
            <a:pPr indent="0" lvl="0" marL="0" rtl="0" algn="ctr">
              <a:lnSpc>
                <a:spcPct val="90000"/>
              </a:lnSpc>
              <a:spcBef>
                <a:spcPts val="0"/>
              </a:spcBef>
              <a:spcAft>
                <a:spcPts val="0"/>
              </a:spcAft>
              <a:buNone/>
            </a:pPr>
            <a:r>
              <a:rPr lang="fr" sz="4100">
                <a:solidFill>
                  <a:srgbClr val="F2F2F2"/>
                </a:solidFill>
                <a:latin typeface="Bitter"/>
                <a:ea typeface="Bitter"/>
                <a:cs typeface="Bitter"/>
                <a:sym typeface="Bitter"/>
              </a:rPr>
              <a:t>Take me to the </a:t>
            </a:r>
            <a:r>
              <a:rPr b="1" lang="fr" sz="4100">
                <a:solidFill>
                  <a:srgbClr val="F2F2F2"/>
                </a:solidFill>
                <a:latin typeface="Bitter"/>
                <a:ea typeface="Bitter"/>
                <a:cs typeface="Bitter"/>
                <a:sym typeface="Bitter"/>
              </a:rPr>
              <a:t>code</a:t>
            </a:r>
            <a:r>
              <a:rPr lang="fr" sz="4100">
                <a:solidFill>
                  <a:srgbClr val="F2F2F2"/>
                </a:solidFill>
                <a:latin typeface="Bitter"/>
                <a:ea typeface="Bitter"/>
                <a:cs typeface="Bitter"/>
                <a:sym typeface="Bitter"/>
              </a:rPr>
              <a:t> !</a:t>
            </a:r>
            <a:endParaRPr sz="4100">
              <a:solidFill>
                <a:srgbClr val="F2F2F2"/>
              </a:solidFill>
              <a:latin typeface="Bitter"/>
              <a:ea typeface="Bitter"/>
              <a:cs typeface="Bitter"/>
              <a:sym typeface="Bitte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6"/>
          <p:cNvSpPr txBox="1"/>
          <p:nvPr>
            <p:ph idx="1" type="body"/>
          </p:nvPr>
        </p:nvSpPr>
        <p:spPr>
          <a:xfrm>
            <a:off x="623888" y="3442098"/>
            <a:ext cx="7886700" cy="1125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90000"/>
              </a:lnSpc>
              <a:spcBef>
                <a:spcPts val="753"/>
              </a:spcBef>
              <a:spcAft>
                <a:spcPts val="0"/>
              </a:spcAft>
              <a:buClr>
                <a:srgbClr val="D8D8D8"/>
              </a:buClr>
              <a:buSzPts val="1800"/>
              <a:buFont typeface="Arial"/>
              <a:buNone/>
              <a:defRPr b="0" i="0" sz="1800" u="none" cap="none" strike="noStrike">
                <a:solidFill>
                  <a:srgbClr val="D8D8D8"/>
                </a:solidFill>
                <a:latin typeface="Bitter"/>
                <a:ea typeface="Bitter"/>
                <a:cs typeface="Bitter"/>
                <a:sym typeface="Bitter"/>
              </a:defRPr>
            </a:lvl1pPr>
            <a:lvl2pPr indent="-228600" lvl="1" marL="914400" marR="0" rtl="0" algn="l">
              <a:lnSpc>
                <a:spcPct val="90000"/>
              </a:lnSpc>
              <a:spcBef>
                <a:spcPts val="377"/>
              </a:spcBef>
              <a:spcAft>
                <a:spcPts val="0"/>
              </a:spcAft>
              <a:buClr>
                <a:srgbClr val="888888"/>
              </a:buClr>
              <a:buSzPts val="1500"/>
              <a:buFont typeface="Arial"/>
              <a:buNone/>
              <a:defRPr b="0" i="0" sz="1500" u="none" cap="none" strike="noStrike">
                <a:solidFill>
                  <a:srgbClr val="888888"/>
                </a:solidFill>
                <a:latin typeface="Ubuntu"/>
                <a:ea typeface="Ubuntu"/>
                <a:cs typeface="Ubuntu"/>
                <a:sym typeface="Ubuntu"/>
              </a:defRPr>
            </a:lvl2pPr>
            <a:lvl3pPr indent="-228600" lvl="2" marL="1371600" marR="0" rtl="0" algn="l">
              <a:lnSpc>
                <a:spcPct val="90000"/>
              </a:lnSpc>
              <a:spcBef>
                <a:spcPts val="377"/>
              </a:spcBef>
              <a:spcAft>
                <a:spcPts val="0"/>
              </a:spcAft>
              <a:buClr>
                <a:srgbClr val="888888"/>
              </a:buClr>
              <a:buSzPts val="1400"/>
              <a:buFont typeface="Arial"/>
              <a:buNone/>
              <a:defRPr b="0" i="0" sz="1400" u="none" cap="none" strike="noStrike">
                <a:solidFill>
                  <a:srgbClr val="888888"/>
                </a:solidFill>
                <a:latin typeface="Ubuntu"/>
                <a:ea typeface="Ubuntu"/>
                <a:cs typeface="Ubuntu"/>
                <a:sym typeface="Ubuntu"/>
              </a:defRPr>
            </a:lvl3pPr>
            <a:lvl4pPr indent="-228600" lvl="3" marL="1828800" marR="0" rtl="0" algn="l">
              <a:lnSpc>
                <a:spcPct val="90000"/>
              </a:lnSpc>
              <a:spcBef>
                <a:spcPts val="377"/>
              </a:spcBef>
              <a:spcAft>
                <a:spcPts val="0"/>
              </a:spcAft>
              <a:buClr>
                <a:srgbClr val="888888"/>
              </a:buClr>
              <a:buSzPts val="1200"/>
              <a:buFont typeface="Arial"/>
              <a:buNone/>
              <a:defRPr b="0" i="0" sz="1200" u="none" cap="none" strike="noStrike">
                <a:solidFill>
                  <a:srgbClr val="888888"/>
                </a:solidFill>
                <a:latin typeface="Ubuntu"/>
                <a:ea typeface="Ubuntu"/>
                <a:cs typeface="Ubuntu"/>
                <a:sym typeface="Ubuntu"/>
              </a:defRPr>
            </a:lvl4pPr>
            <a:lvl5pPr indent="-228600" lvl="4" marL="2286000" marR="0" rtl="0" algn="l">
              <a:lnSpc>
                <a:spcPct val="90000"/>
              </a:lnSpc>
              <a:spcBef>
                <a:spcPts val="377"/>
              </a:spcBef>
              <a:spcAft>
                <a:spcPts val="0"/>
              </a:spcAft>
              <a:buClr>
                <a:srgbClr val="888888"/>
              </a:buClr>
              <a:buSzPts val="1200"/>
              <a:buFont typeface="Arial"/>
              <a:buNone/>
              <a:defRPr b="0" i="0" sz="1200" u="none" cap="none" strike="noStrike">
                <a:solidFill>
                  <a:srgbClr val="888888"/>
                </a:solidFill>
                <a:latin typeface="Ubuntu"/>
                <a:ea typeface="Ubuntu"/>
                <a:cs typeface="Ubuntu"/>
                <a:sym typeface="Ubuntu"/>
              </a:defRPr>
            </a:lvl5pPr>
            <a:lvl6pPr indent="-228600" lvl="5" marL="2743200" marR="0" rtl="0" algn="l">
              <a:lnSpc>
                <a:spcPct val="90000"/>
              </a:lnSpc>
              <a:spcBef>
                <a:spcPts val="375"/>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375"/>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375"/>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375"/>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9pPr>
          </a:lstStyle>
          <a:p/>
        </p:txBody>
      </p:sp>
      <p:sp>
        <p:nvSpPr>
          <p:cNvPr id="26" name="Google Shape;26;p6"/>
          <p:cNvSpPr txBox="1"/>
          <p:nvPr>
            <p:ph type="title"/>
          </p:nvPr>
        </p:nvSpPr>
        <p:spPr>
          <a:xfrm>
            <a:off x="623888" y="1282305"/>
            <a:ext cx="7886700" cy="2139600"/>
          </a:xfrm>
          <a:prstGeom prst="rect">
            <a:avLst/>
          </a:prstGeom>
          <a:noFill/>
          <a:ln>
            <a:noFill/>
          </a:ln>
        </p:spPr>
        <p:txBody>
          <a:bodyPr anchorCtr="0" anchor="b" bIns="91425" lIns="91425" spcFirstLastPara="1" rIns="91425" wrap="square" tIns="91425">
            <a:noAutofit/>
          </a:bodyPr>
          <a:lstStyle>
            <a:lvl1pPr lvl="0" marR="0" rtl="0" algn="l">
              <a:lnSpc>
                <a:spcPct val="90000"/>
              </a:lnSpc>
              <a:spcBef>
                <a:spcPts val="0"/>
              </a:spcBef>
              <a:spcAft>
                <a:spcPts val="0"/>
              </a:spcAft>
              <a:buClr>
                <a:srgbClr val="F2F2F2"/>
              </a:buClr>
              <a:buSzPts val="1400"/>
              <a:buFont typeface="Bitter"/>
              <a:buNone/>
              <a:defRPr b="0" i="0" sz="4100" u="none" cap="none" strike="noStrike">
                <a:solidFill>
                  <a:srgbClr val="F2F2F2"/>
                </a:solidFill>
                <a:latin typeface="Bitter"/>
                <a:ea typeface="Bitter"/>
                <a:cs typeface="Bitter"/>
                <a:sym typeface="Bitter"/>
              </a:defRPr>
            </a:lvl1pPr>
            <a:lvl2pPr lvl="1"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2pPr>
            <a:lvl3pPr lvl="2"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3pPr>
            <a:lvl4pPr lvl="3"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4pPr>
            <a:lvl5pPr lvl="4"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5pPr>
            <a:lvl6pPr lvl="5"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6pPr>
            <a:lvl7pPr lvl="6"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7pPr>
            <a:lvl8pPr lvl="7"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8pPr>
            <a:lvl9pPr lvl="8"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Title and Content" type="obj">
  <p:cSld name="OBJECT">
    <p:spTree>
      <p:nvGrpSpPr>
        <p:cNvPr id="27" name="Shape 27"/>
        <p:cNvGrpSpPr/>
        <p:nvPr/>
      </p:nvGrpSpPr>
      <p:grpSpPr>
        <a:xfrm>
          <a:off x="0" y="0"/>
          <a:ext cx="0" cy="0"/>
          <a:chOff x="0" y="0"/>
          <a:chExt cx="0" cy="0"/>
        </a:xfrm>
      </p:grpSpPr>
      <p:sp>
        <p:nvSpPr>
          <p:cNvPr id="28" name="Google Shape;28;p7"/>
          <p:cNvSpPr txBox="1"/>
          <p:nvPr>
            <p:ph type="title"/>
          </p:nvPr>
        </p:nvSpPr>
        <p:spPr>
          <a:xfrm>
            <a:off x="611560" y="1"/>
            <a:ext cx="8532300" cy="555600"/>
          </a:xfrm>
          <a:prstGeom prst="rect">
            <a:avLst/>
          </a:prstGeom>
          <a:solidFill>
            <a:srgbClr val="06060A">
              <a:alpha val="93850"/>
            </a:srgbClr>
          </a:solidFill>
          <a:ln>
            <a:noFill/>
          </a:ln>
          <a:effectLst>
            <a:outerShdw blurRad="76200" rotWithShape="0" algn="tl" dir="5400000" dist="25400">
              <a:srgbClr val="000000">
                <a:alpha val="41960"/>
              </a:srgbClr>
            </a:outerShdw>
          </a:effectLst>
        </p:spPr>
        <p:txBody>
          <a:bodyPr anchorCtr="0" anchor="ctr" bIns="91425" lIns="91425" spcFirstLastPara="1" rIns="91425" wrap="square" tIns="91425">
            <a:noAutofit/>
          </a:bodyPr>
          <a:lstStyle>
            <a:lvl1pPr lvl="0" marR="0" rtl="0" algn="l">
              <a:lnSpc>
                <a:spcPct val="90000"/>
              </a:lnSpc>
              <a:spcBef>
                <a:spcPts val="0"/>
              </a:spcBef>
              <a:spcAft>
                <a:spcPts val="0"/>
              </a:spcAft>
              <a:buClr>
                <a:srgbClr val="F2F2F2"/>
              </a:buClr>
              <a:buSzPts val="1400"/>
              <a:buFont typeface="Bitter"/>
              <a:buNone/>
              <a:defRPr b="1" i="0" sz="2400" u="none" cap="none" strike="noStrike">
                <a:solidFill>
                  <a:srgbClr val="F2F2F2"/>
                </a:solidFill>
                <a:latin typeface="Bitter"/>
                <a:ea typeface="Bitter"/>
                <a:cs typeface="Bitter"/>
                <a:sym typeface="Bitter"/>
              </a:defRPr>
            </a:lvl1pPr>
            <a:lvl2pPr lvl="1"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2pPr>
            <a:lvl3pPr lvl="2"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3pPr>
            <a:lvl4pPr lvl="3"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4pPr>
            <a:lvl5pPr lvl="4"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5pPr>
            <a:lvl6pPr lvl="5"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6pPr>
            <a:lvl7pPr lvl="6"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7pPr>
            <a:lvl8pPr lvl="7"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8pPr>
            <a:lvl9pPr lvl="8"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9pPr>
          </a:lstStyle>
          <a:p/>
        </p:txBody>
      </p:sp>
      <p:sp>
        <p:nvSpPr>
          <p:cNvPr id="29" name="Google Shape;29;p7"/>
          <p:cNvSpPr txBox="1"/>
          <p:nvPr>
            <p:ph idx="1" type="body"/>
          </p:nvPr>
        </p:nvSpPr>
        <p:spPr>
          <a:xfrm>
            <a:off x="628650" y="654501"/>
            <a:ext cx="7886700" cy="3978000"/>
          </a:xfrm>
          <a:prstGeom prst="rect">
            <a:avLst/>
          </a:prstGeom>
          <a:noFill/>
          <a:ln>
            <a:noFill/>
          </a:ln>
        </p:spPr>
        <p:txBody>
          <a:bodyPr anchorCtr="0" anchor="t" bIns="91425" lIns="91425" spcFirstLastPara="1" rIns="91425" wrap="square" tIns="91425">
            <a:noAutofit/>
          </a:bodyPr>
          <a:lstStyle>
            <a:lvl1pPr indent="-335280" lvl="0" marL="457200" marR="0" rtl="0" algn="l">
              <a:lnSpc>
                <a:spcPct val="90000"/>
              </a:lnSpc>
              <a:spcBef>
                <a:spcPts val="753"/>
              </a:spcBef>
              <a:spcAft>
                <a:spcPts val="0"/>
              </a:spcAft>
              <a:buClr>
                <a:srgbClr val="97C4EE"/>
              </a:buClr>
              <a:buSzPts val="1680"/>
              <a:buFont typeface="Noto Sans Symbols"/>
              <a:buChar char="○"/>
              <a:defRPr b="0" i="0" sz="2100" u="none" cap="none" strike="noStrike">
                <a:solidFill>
                  <a:srgbClr val="F2F2F2"/>
                </a:solidFill>
                <a:latin typeface="Bitter"/>
                <a:ea typeface="Bitter"/>
                <a:cs typeface="Bitter"/>
                <a:sym typeface="Bitter"/>
              </a:defRPr>
            </a:lvl1pPr>
            <a:lvl2pPr indent="-342900" lvl="1" marL="914400" marR="0" rtl="0" algn="l">
              <a:lnSpc>
                <a:spcPct val="90000"/>
              </a:lnSpc>
              <a:spcBef>
                <a:spcPts val="377"/>
              </a:spcBef>
              <a:spcAft>
                <a:spcPts val="0"/>
              </a:spcAft>
              <a:buClr>
                <a:srgbClr val="FFE599"/>
              </a:buClr>
              <a:buSzPts val="1800"/>
              <a:buFont typeface="Arial"/>
              <a:buChar char="•"/>
              <a:defRPr b="0" i="0" sz="1800" u="none" cap="none" strike="noStrike">
                <a:solidFill>
                  <a:srgbClr val="FFE599"/>
                </a:solidFill>
                <a:latin typeface="Bitter"/>
                <a:ea typeface="Bitter"/>
                <a:cs typeface="Bitter"/>
                <a:sym typeface="Bitter"/>
              </a:defRPr>
            </a:lvl2pPr>
            <a:lvl3pPr indent="-323850" lvl="2" marL="1371600" marR="0" rtl="0" algn="l">
              <a:lnSpc>
                <a:spcPct val="90000"/>
              </a:lnSpc>
              <a:spcBef>
                <a:spcPts val="377"/>
              </a:spcBef>
              <a:spcAft>
                <a:spcPts val="0"/>
              </a:spcAft>
              <a:buClr>
                <a:srgbClr val="2E75B5"/>
              </a:buClr>
              <a:buSzPts val="1500"/>
              <a:buFont typeface="Arial"/>
              <a:buChar char="•"/>
              <a:defRPr b="0" i="0" sz="1500" u="none" cap="none" strike="noStrike">
                <a:solidFill>
                  <a:srgbClr val="F2F2F2"/>
                </a:solidFill>
                <a:latin typeface="Bitter"/>
                <a:ea typeface="Bitter"/>
                <a:cs typeface="Bitter"/>
                <a:sym typeface="Bitter"/>
              </a:defRPr>
            </a:lvl3pPr>
            <a:lvl4pPr indent="-317500" lvl="3" marL="1828800" marR="0" rtl="0" algn="l">
              <a:lnSpc>
                <a:spcPct val="90000"/>
              </a:lnSpc>
              <a:spcBef>
                <a:spcPts val="377"/>
              </a:spcBef>
              <a:spcAft>
                <a:spcPts val="0"/>
              </a:spcAft>
              <a:buClr>
                <a:srgbClr val="2E75B5"/>
              </a:buClr>
              <a:buSzPts val="1400"/>
              <a:buFont typeface="Arial"/>
              <a:buChar char="•"/>
              <a:defRPr b="0" i="0" sz="1400" u="none" cap="none" strike="noStrike">
                <a:solidFill>
                  <a:srgbClr val="F2F2F2"/>
                </a:solidFill>
                <a:latin typeface="Bitter"/>
                <a:ea typeface="Bitter"/>
                <a:cs typeface="Bitter"/>
                <a:sym typeface="Bitter"/>
              </a:defRPr>
            </a:lvl4pPr>
            <a:lvl5pPr indent="-317500" lvl="4" marL="2286000" marR="0" rtl="0" algn="l">
              <a:lnSpc>
                <a:spcPct val="90000"/>
              </a:lnSpc>
              <a:spcBef>
                <a:spcPts val="377"/>
              </a:spcBef>
              <a:spcAft>
                <a:spcPts val="0"/>
              </a:spcAft>
              <a:buClr>
                <a:srgbClr val="2E75B5"/>
              </a:buClr>
              <a:buSzPts val="1400"/>
              <a:buFont typeface="Arial"/>
              <a:buChar char="•"/>
              <a:defRPr b="0" i="0" sz="1400" u="none" cap="none" strike="noStrike">
                <a:solidFill>
                  <a:srgbClr val="F2F2F2"/>
                </a:solidFill>
                <a:latin typeface="Bitter"/>
                <a:ea typeface="Bitter"/>
                <a:cs typeface="Bitter"/>
                <a:sym typeface="Bitter"/>
              </a:defRPr>
            </a:lvl5pPr>
            <a:lvl6pPr indent="-317500" lvl="5" marL="2743200" marR="0" rtl="0" algn="l">
              <a:lnSpc>
                <a:spcPct val="90000"/>
              </a:lnSpc>
              <a:spcBef>
                <a:spcPts val="375"/>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375"/>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375"/>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375"/>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Title and PROS / CONS">
  <p:cSld name="OBJECT_1">
    <p:spTree>
      <p:nvGrpSpPr>
        <p:cNvPr id="30" name="Shape 30"/>
        <p:cNvGrpSpPr/>
        <p:nvPr/>
      </p:nvGrpSpPr>
      <p:grpSpPr>
        <a:xfrm>
          <a:off x="0" y="0"/>
          <a:ext cx="0" cy="0"/>
          <a:chOff x="0" y="0"/>
          <a:chExt cx="0" cy="0"/>
        </a:xfrm>
      </p:grpSpPr>
      <p:sp>
        <p:nvSpPr>
          <p:cNvPr id="31" name="Google Shape;31;p8"/>
          <p:cNvSpPr txBox="1"/>
          <p:nvPr>
            <p:ph type="title"/>
          </p:nvPr>
        </p:nvSpPr>
        <p:spPr>
          <a:xfrm>
            <a:off x="611560" y="1"/>
            <a:ext cx="8532300" cy="555600"/>
          </a:xfrm>
          <a:prstGeom prst="rect">
            <a:avLst/>
          </a:prstGeom>
          <a:solidFill>
            <a:srgbClr val="06060A">
              <a:alpha val="93850"/>
            </a:srgbClr>
          </a:solidFill>
          <a:ln>
            <a:noFill/>
          </a:ln>
          <a:effectLst>
            <a:outerShdw blurRad="76200" rotWithShape="0" algn="tl" dir="5400000" dist="25400">
              <a:srgbClr val="000000">
                <a:alpha val="41960"/>
              </a:srgbClr>
            </a:outerShdw>
          </a:effectLst>
        </p:spPr>
        <p:txBody>
          <a:bodyPr anchorCtr="0" anchor="ctr" bIns="91425" lIns="91425" spcFirstLastPara="1" rIns="91425" wrap="square" tIns="91425">
            <a:noAutofit/>
          </a:bodyPr>
          <a:lstStyle>
            <a:lvl1pPr lvl="0" marR="0" rtl="0" algn="l">
              <a:lnSpc>
                <a:spcPct val="90000"/>
              </a:lnSpc>
              <a:spcBef>
                <a:spcPts val="0"/>
              </a:spcBef>
              <a:spcAft>
                <a:spcPts val="0"/>
              </a:spcAft>
              <a:buClr>
                <a:srgbClr val="F2F2F2"/>
              </a:buClr>
              <a:buSzPts val="1400"/>
              <a:buFont typeface="Bitter"/>
              <a:buNone/>
              <a:defRPr b="1" i="0" sz="2400" u="none" cap="none" strike="noStrike">
                <a:solidFill>
                  <a:srgbClr val="F2F2F2"/>
                </a:solidFill>
                <a:latin typeface="Bitter"/>
                <a:ea typeface="Bitter"/>
                <a:cs typeface="Bitter"/>
                <a:sym typeface="Bitter"/>
              </a:defRPr>
            </a:lvl1pPr>
            <a:lvl2pPr lvl="1"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2pPr>
            <a:lvl3pPr lvl="2"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3pPr>
            <a:lvl4pPr lvl="3"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4pPr>
            <a:lvl5pPr lvl="4"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5pPr>
            <a:lvl6pPr lvl="5"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6pPr>
            <a:lvl7pPr lvl="6"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7pPr>
            <a:lvl8pPr lvl="7"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8pPr>
            <a:lvl9pPr lvl="8"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9pPr>
          </a:lstStyle>
          <a:p/>
        </p:txBody>
      </p:sp>
      <p:sp>
        <p:nvSpPr>
          <p:cNvPr id="32" name="Google Shape;32;p8"/>
          <p:cNvSpPr txBox="1"/>
          <p:nvPr>
            <p:ph idx="1" type="body"/>
          </p:nvPr>
        </p:nvSpPr>
        <p:spPr>
          <a:xfrm>
            <a:off x="628650" y="654500"/>
            <a:ext cx="7963200" cy="1964700"/>
          </a:xfrm>
          <a:prstGeom prst="rect">
            <a:avLst/>
          </a:prstGeom>
          <a:noFill/>
          <a:ln>
            <a:noFill/>
          </a:ln>
        </p:spPr>
        <p:txBody>
          <a:bodyPr anchorCtr="0" anchor="t" bIns="91425" lIns="91425" spcFirstLastPara="1" rIns="91425" wrap="square" tIns="91425">
            <a:noAutofit/>
          </a:bodyPr>
          <a:lstStyle>
            <a:lvl1pPr indent="-335280" lvl="0" marL="457200" marR="0" rtl="0" algn="l">
              <a:lnSpc>
                <a:spcPct val="90000"/>
              </a:lnSpc>
              <a:spcBef>
                <a:spcPts val="753"/>
              </a:spcBef>
              <a:spcAft>
                <a:spcPts val="0"/>
              </a:spcAft>
              <a:buClr>
                <a:srgbClr val="97C4EE"/>
              </a:buClr>
              <a:buSzPts val="1680"/>
              <a:buFont typeface="Noto Sans Symbols"/>
              <a:buChar char="○"/>
              <a:defRPr b="0" i="0" sz="2100" u="none" cap="none" strike="noStrike">
                <a:solidFill>
                  <a:schemeClr val="lt1"/>
                </a:solidFill>
                <a:latin typeface="Bitter"/>
                <a:ea typeface="Bitter"/>
                <a:cs typeface="Bitter"/>
                <a:sym typeface="Bitter"/>
              </a:defRPr>
            </a:lvl1pPr>
            <a:lvl2pPr indent="-342900" lvl="1" marL="914400" marR="0" rtl="0" algn="l">
              <a:lnSpc>
                <a:spcPct val="90000"/>
              </a:lnSpc>
              <a:spcBef>
                <a:spcPts val="377"/>
              </a:spcBef>
              <a:spcAft>
                <a:spcPts val="0"/>
              </a:spcAft>
              <a:buClr>
                <a:srgbClr val="93C47D"/>
              </a:buClr>
              <a:buSzPts val="1800"/>
              <a:buFont typeface="Arial"/>
              <a:buChar char="•"/>
              <a:defRPr b="0" i="0" sz="1800" u="none" cap="none" strike="noStrike">
                <a:solidFill>
                  <a:srgbClr val="93C47D"/>
                </a:solidFill>
                <a:latin typeface="Bitter"/>
                <a:ea typeface="Bitter"/>
                <a:cs typeface="Bitter"/>
                <a:sym typeface="Bitter"/>
              </a:defRPr>
            </a:lvl2pPr>
            <a:lvl3pPr indent="-323850" lvl="2" marL="1371600" marR="0" rtl="0" algn="l">
              <a:lnSpc>
                <a:spcPct val="90000"/>
              </a:lnSpc>
              <a:spcBef>
                <a:spcPts val="377"/>
              </a:spcBef>
              <a:spcAft>
                <a:spcPts val="0"/>
              </a:spcAft>
              <a:buClr>
                <a:srgbClr val="FFD966"/>
              </a:buClr>
              <a:buSzPts val="1500"/>
              <a:buFont typeface="Arial"/>
              <a:buChar char="•"/>
              <a:defRPr b="0" i="0" sz="1500" u="none" cap="none" strike="noStrike">
                <a:solidFill>
                  <a:srgbClr val="FFD966"/>
                </a:solidFill>
                <a:latin typeface="Bitter"/>
                <a:ea typeface="Bitter"/>
                <a:cs typeface="Bitter"/>
                <a:sym typeface="Bitter"/>
              </a:defRPr>
            </a:lvl3pPr>
            <a:lvl4pPr indent="-317500" lvl="3" marL="1828800" marR="0" rtl="0" algn="l">
              <a:lnSpc>
                <a:spcPct val="90000"/>
              </a:lnSpc>
              <a:spcBef>
                <a:spcPts val="377"/>
              </a:spcBef>
              <a:spcAft>
                <a:spcPts val="0"/>
              </a:spcAft>
              <a:buSzPts val="1400"/>
              <a:buFont typeface="Arial"/>
              <a:buChar char="•"/>
              <a:defRPr b="0" i="0" sz="1400" u="none" cap="none" strike="noStrike">
                <a:latin typeface="Bitter"/>
                <a:ea typeface="Bitter"/>
                <a:cs typeface="Bitter"/>
                <a:sym typeface="Bitter"/>
              </a:defRPr>
            </a:lvl4pPr>
            <a:lvl5pPr indent="-317500" lvl="4" marL="2286000" marR="0" rtl="0" algn="l">
              <a:lnSpc>
                <a:spcPct val="90000"/>
              </a:lnSpc>
              <a:spcBef>
                <a:spcPts val="377"/>
              </a:spcBef>
              <a:spcAft>
                <a:spcPts val="0"/>
              </a:spcAft>
              <a:buSzPts val="1400"/>
              <a:buFont typeface="Arial"/>
              <a:buChar char="•"/>
              <a:defRPr b="0" i="0" sz="1400" u="none" cap="none" strike="noStrike">
                <a:latin typeface="Bitter"/>
                <a:ea typeface="Bitter"/>
                <a:cs typeface="Bitter"/>
                <a:sym typeface="Bitter"/>
              </a:defRPr>
            </a:lvl5pPr>
            <a:lvl6pPr indent="-317500" lvl="5" marL="2743200" marR="0" rtl="0" algn="l">
              <a:lnSpc>
                <a:spcPct val="90000"/>
              </a:lnSpc>
              <a:spcBef>
                <a:spcPts val="375"/>
              </a:spcBef>
              <a:spcAft>
                <a:spcPts val="0"/>
              </a:spcAft>
              <a:buSzPts val="1400"/>
              <a:buFont typeface="Arial"/>
              <a:buChar char="•"/>
              <a:defRPr b="0" i="0" sz="1400" u="none" cap="none" strike="noStrike">
                <a:latin typeface="Calibri"/>
                <a:ea typeface="Calibri"/>
                <a:cs typeface="Calibri"/>
                <a:sym typeface="Calibri"/>
              </a:defRPr>
            </a:lvl6pPr>
            <a:lvl7pPr indent="-317500" lvl="6" marL="3200400" marR="0" rtl="0" algn="l">
              <a:lnSpc>
                <a:spcPct val="90000"/>
              </a:lnSpc>
              <a:spcBef>
                <a:spcPts val="375"/>
              </a:spcBef>
              <a:spcAft>
                <a:spcPts val="0"/>
              </a:spcAft>
              <a:buSzPts val="1400"/>
              <a:buFont typeface="Arial"/>
              <a:buChar char="•"/>
              <a:defRPr b="0" i="0" sz="1400" u="none" cap="none" strike="noStrike">
                <a:latin typeface="Calibri"/>
                <a:ea typeface="Calibri"/>
                <a:cs typeface="Calibri"/>
                <a:sym typeface="Calibri"/>
              </a:defRPr>
            </a:lvl7pPr>
            <a:lvl8pPr indent="-317500" lvl="7" marL="3657600" marR="0" rtl="0" algn="l">
              <a:lnSpc>
                <a:spcPct val="90000"/>
              </a:lnSpc>
              <a:spcBef>
                <a:spcPts val="375"/>
              </a:spcBef>
              <a:spcAft>
                <a:spcPts val="0"/>
              </a:spcAft>
              <a:buSzPts val="1400"/>
              <a:buFont typeface="Arial"/>
              <a:buChar char="•"/>
              <a:defRPr b="0" i="0" sz="1400" u="none" cap="none" strike="noStrike">
                <a:latin typeface="Calibri"/>
                <a:ea typeface="Calibri"/>
                <a:cs typeface="Calibri"/>
                <a:sym typeface="Calibri"/>
              </a:defRPr>
            </a:lvl8pPr>
            <a:lvl9pPr indent="-317500" lvl="8" marL="4114800" marR="0" rtl="0" algn="l">
              <a:lnSpc>
                <a:spcPct val="90000"/>
              </a:lnSpc>
              <a:spcBef>
                <a:spcPts val="375"/>
              </a:spcBef>
              <a:spcAft>
                <a:spcPts val="0"/>
              </a:spcAft>
              <a:buSzPts val="1400"/>
              <a:buFont typeface="Arial"/>
              <a:buChar char="•"/>
              <a:defRPr b="0" i="0" sz="1400" u="none" cap="none" strike="noStrike">
                <a:latin typeface="Calibri"/>
                <a:ea typeface="Calibri"/>
                <a:cs typeface="Calibri"/>
                <a:sym typeface="Calibri"/>
              </a:defRPr>
            </a:lvl9pPr>
          </a:lstStyle>
          <a:p/>
        </p:txBody>
      </p:sp>
      <p:sp>
        <p:nvSpPr>
          <p:cNvPr id="33" name="Google Shape;33;p8"/>
          <p:cNvSpPr txBox="1"/>
          <p:nvPr>
            <p:ph idx="2" type="body"/>
          </p:nvPr>
        </p:nvSpPr>
        <p:spPr>
          <a:xfrm>
            <a:off x="611550" y="2834525"/>
            <a:ext cx="7980300" cy="1964700"/>
          </a:xfrm>
          <a:prstGeom prst="rect">
            <a:avLst/>
          </a:prstGeom>
          <a:noFill/>
          <a:ln>
            <a:noFill/>
          </a:ln>
        </p:spPr>
        <p:txBody>
          <a:bodyPr anchorCtr="0" anchor="t" bIns="91425" lIns="91425" spcFirstLastPara="1" rIns="91425" wrap="square" tIns="91425">
            <a:noAutofit/>
          </a:bodyPr>
          <a:lstStyle>
            <a:lvl1pPr indent="-335280" lvl="0" marL="457200" marR="0" rtl="0" algn="l">
              <a:lnSpc>
                <a:spcPct val="90000"/>
              </a:lnSpc>
              <a:spcBef>
                <a:spcPts val="753"/>
              </a:spcBef>
              <a:spcAft>
                <a:spcPts val="0"/>
              </a:spcAft>
              <a:buClr>
                <a:srgbClr val="97C4EE"/>
              </a:buClr>
              <a:buSzPts val="1680"/>
              <a:buFont typeface="Noto Sans Symbols"/>
              <a:buChar char="○"/>
              <a:defRPr b="0" i="0" sz="2100" u="none" cap="none" strike="noStrike">
                <a:solidFill>
                  <a:schemeClr val="lt1"/>
                </a:solidFill>
                <a:latin typeface="Bitter"/>
                <a:ea typeface="Bitter"/>
                <a:cs typeface="Bitter"/>
                <a:sym typeface="Bitter"/>
              </a:defRPr>
            </a:lvl1pPr>
            <a:lvl2pPr indent="-342900" lvl="1" marL="914400" marR="0" rtl="0" algn="l">
              <a:lnSpc>
                <a:spcPct val="90000"/>
              </a:lnSpc>
              <a:spcBef>
                <a:spcPts val="377"/>
              </a:spcBef>
              <a:spcAft>
                <a:spcPts val="0"/>
              </a:spcAft>
              <a:buClr>
                <a:srgbClr val="E06666"/>
              </a:buClr>
              <a:buSzPts val="1800"/>
              <a:buFont typeface="Arial"/>
              <a:buChar char="•"/>
              <a:defRPr b="0" i="0" sz="1800" u="none" cap="none" strike="noStrike">
                <a:solidFill>
                  <a:srgbClr val="E06666"/>
                </a:solidFill>
                <a:latin typeface="Bitter"/>
                <a:ea typeface="Bitter"/>
                <a:cs typeface="Bitter"/>
                <a:sym typeface="Bitter"/>
              </a:defRPr>
            </a:lvl2pPr>
            <a:lvl3pPr indent="-323850" lvl="2" marL="1371600" marR="0" rtl="0" algn="l">
              <a:lnSpc>
                <a:spcPct val="90000"/>
              </a:lnSpc>
              <a:spcBef>
                <a:spcPts val="377"/>
              </a:spcBef>
              <a:spcAft>
                <a:spcPts val="0"/>
              </a:spcAft>
              <a:buClr>
                <a:srgbClr val="FFD966"/>
              </a:buClr>
              <a:buSzPts val="1500"/>
              <a:buFont typeface="Arial"/>
              <a:buChar char="•"/>
              <a:defRPr b="0" i="0" sz="1500" u="none" cap="none" strike="noStrike">
                <a:solidFill>
                  <a:srgbClr val="FFD966"/>
                </a:solidFill>
                <a:latin typeface="Bitter"/>
                <a:ea typeface="Bitter"/>
                <a:cs typeface="Bitter"/>
                <a:sym typeface="Bitter"/>
              </a:defRPr>
            </a:lvl3pPr>
            <a:lvl4pPr indent="-317500" lvl="3" marL="1828800" marR="0" rtl="0" algn="l">
              <a:lnSpc>
                <a:spcPct val="90000"/>
              </a:lnSpc>
              <a:spcBef>
                <a:spcPts val="377"/>
              </a:spcBef>
              <a:spcAft>
                <a:spcPts val="0"/>
              </a:spcAft>
              <a:buSzPts val="1400"/>
              <a:buFont typeface="Arial"/>
              <a:buChar char="•"/>
              <a:defRPr b="0" i="0" sz="1400" u="none" cap="none" strike="noStrike">
                <a:latin typeface="Bitter"/>
                <a:ea typeface="Bitter"/>
                <a:cs typeface="Bitter"/>
                <a:sym typeface="Bitter"/>
              </a:defRPr>
            </a:lvl4pPr>
            <a:lvl5pPr indent="-317500" lvl="4" marL="2286000" marR="0" rtl="0" algn="l">
              <a:lnSpc>
                <a:spcPct val="90000"/>
              </a:lnSpc>
              <a:spcBef>
                <a:spcPts val="377"/>
              </a:spcBef>
              <a:spcAft>
                <a:spcPts val="0"/>
              </a:spcAft>
              <a:buSzPts val="1400"/>
              <a:buFont typeface="Arial"/>
              <a:buChar char="•"/>
              <a:defRPr b="0" i="0" sz="1400" u="none" cap="none" strike="noStrike">
                <a:latin typeface="Bitter"/>
                <a:ea typeface="Bitter"/>
                <a:cs typeface="Bitter"/>
                <a:sym typeface="Bitter"/>
              </a:defRPr>
            </a:lvl5pPr>
            <a:lvl6pPr indent="-317500" lvl="5" marL="2743200" marR="0" rtl="0" algn="l">
              <a:lnSpc>
                <a:spcPct val="90000"/>
              </a:lnSpc>
              <a:spcBef>
                <a:spcPts val="375"/>
              </a:spcBef>
              <a:spcAft>
                <a:spcPts val="0"/>
              </a:spcAft>
              <a:buSzPts val="1400"/>
              <a:buFont typeface="Arial"/>
              <a:buChar char="•"/>
              <a:defRPr b="0" i="0" sz="1400" u="none" cap="none" strike="noStrike">
                <a:latin typeface="Calibri"/>
                <a:ea typeface="Calibri"/>
                <a:cs typeface="Calibri"/>
                <a:sym typeface="Calibri"/>
              </a:defRPr>
            </a:lvl6pPr>
            <a:lvl7pPr indent="-317500" lvl="6" marL="3200400" marR="0" rtl="0" algn="l">
              <a:lnSpc>
                <a:spcPct val="90000"/>
              </a:lnSpc>
              <a:spcBef>
                <a:spcPts val="375"/>
              </a:spcBef>
              <a:spcAft>
                <a:spcPts val="0"/>
              </a:spcAft>
              <a:buSzPts val="1400"/>
              <a:buFont typeface="Arial"/>
              <a:buChar char="•"/>
              <a:defRPr b="0" i="0" sz="1400" u="none" cap="none" strike="noStrike">
                <a:latin typeface="Calibri"/>
                <a:ea typeface="Calibri"/>
                <a:cs typeface="Calibri"/>
                <a:sym typeface="Calibri"/>
              </a:defRPr>
            </a:lvl7pPr>
            <a:lvl8pPr indent="-317500" lvl="7" marL="3657600" marR="0" rtl="0" algn="l">
              <a:lnSpc>
                <a:spcPct val="90000"/>
              </a:lnSpc>
              <a:spcBef>
                <a:spcPts val="375"/>
              </a:spcBef>
              <a:spcAft>
                <a:spcPts val="0"/>
              </a:spcAft>
              <a:buSzPts val="1400"/>
              <a:buFont typeface="Arial"/>
              <a:buChar char="•"/>
              <a:defRPr b="0" i="0" sz="1400" u="none" cap="none" strike="noStrike">
                <a:latin typeface="Calibri"/>
                <a:ea typeface="Calibri"/>
                <a:cs typeface="Calibri"/>
                <a:sym typeface="Calibri"/>
              </a:defRPr>
            </a:lvl8pPr>
            <a:lvl9pPr indent="-317500" lvl="8" marL="4114800" marR="0" rtl="0" algn="l">
              <a:lnSpc>
                <a:spcPct val="90000"/>
              </a:lnSpc>
              <a:spcBef>
                <a:spcPts val="375"/>
              </a:spcBef>
              <a:spcAft>
                <a:spcPts val="0"/>
              </a:spcAft>
              <a:buSzPts val="1400"/>
              <a:buFont typeface="Arial"/>
              <a:buChar char="•"/>
              <a:defRPr b="0" i="0" sz="1400" u="none" cap="none" strike="noStrike">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Title no Content">
  <p:cSld name="Body Title no Content">
    <p:spTree>
      <p:nvGrpSpPr>
        <p:cNvPr id="34" name="Shape 34"/>
        <p:cNvGrpSpPr/>
        <p:nvPr/>
      </p:nvGrpSpPr>
      <p:grpSpPr>
        <a:xfrm>
          <a:off x="0" y="0"/>
          <a:ext cx="0" cy="0"/>
          <a:chOff x="0" y="0"/>
          <a:chExt cx="0" cy="0"/>
        </a:xfrm>
      </p:grpSpPr>
      <p:sp>
        <p:nvSpPr>
          <p:cNvPr id="35" name="Google Shape;35;p9"/>
          <p:cNvSpPr txBox="1"/>
          <p:nvPr>
            <p:ph type="title"/>
          </p:nvPr>
        </p:nvSpPr>
        <p:spPr>
          <a:xfrm>
            <a:off x="611560" y="1"/>
            <a:ext cx="8532300" cy="555600"/>
          </a:xfrm>
          <a:prstGeom prst="rect">
            <a:avLst/>
          </a:prstGeom>
          <a:solidFill>
            <a:srgbClr val="06060A">
              <a:alpha val="93850"/>
            </a:srgbClr>
          </a:solidFill>
          <a:ln>
            <a:noFill/>
          </a:ln>
          <a:effectLst>
            <a:outerShdw blurRad="76200" rotWithShape="0" algn="tl" dir="5400000" dist="25400">
              <a:srgbClr val="000000">
                <a:alpha val="41960"/>
              </a:srgbClr>
            </a:outerShdw>
          </a:effectLst>
        </p:spPr>
        <p:txBody>
          <a:bodyPr anchorCtr="0" anchor="ctr" bIns="91425" lIns="91425" spcFirstLastPara="1" rIns="91425" wrap="square" tIns="91425">
            <a:noAutofit/>
          </a:bodyPr>
          <a:lstStyle>
            <a:lvl1pPr lvl="0" marR="0" rtl="0" algn="l">
              <a:lnSpc>
                <a:spcPct val="90000"/>
              </a:lnSpc>
              <a:spcBef>
                <a:spcPts val="0"/>
              </a:spcBef>
              <a:spcAft>
                <a:spcPts val="0"/>
              </a:spcAft>
              <a:buClr>
                <a:srgbClr val="F2F2F2"/>
              </a:buClr>
              <a:buSzPts val="1400"/>
              <a:buFont typeface="Bitter"/>
              <a:buNone/>
              <a:defRPr b="1" i="0" sz="2400" u="none" cap="none" strike="noStrike">
                <a:solidFill>
                  <a:srgbClr val="F2F2F2"/>
                </a:solidFill>
                <a:latin typeface="Bitter"/>
                <a:ea typeface="Bitter"/>
                <a:cs typeface="Bitter"/>
                <a:sym typeface="Bitter"/>
              </a:defRPr>
            </a:lvl1pPr>
            <a:lvl2pPr lvl="1"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2pPr>
            <a:lvl3pPr lvl="2"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3pPr>
            <a:lvl4pPr lvl="3"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4pPr>
            <a:lvl5pPr lvl="4"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5pPr>
            <a:lvl6pPr lvl="5"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6pPr>
            <a:lvl7pPr lvl="6"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7pPr>
            <a:lvl8pPr lvl="7"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8pPr>
            <a:lvl9pPr lvl="8"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ide list">
  <p:cSld name="CUSTOM">
    <p:spTree>
      <p:nvGrpSpPr>
        <p:cNvPr id="36" name="Shape 36"/>
        <p:cNvGrpSpPr/>
        <p:nvPr/>
      </p:nvGrpSpPr>
      <p:grpSpPr>
        <a:xfrm>
          <a:off x="0" y="0"/>
          <a:ext cx="0" cy="0"/>
          <a:chOff x="0" y="0"/>
          <a:chExt cx="0" cy="0"/>
        </a:xfrm>
      </p:grpSpPr>
      <p:sp>
        <p:nvSpPr>
          <p:cNvPr id="37" name="Google Shape;37;p10"/>
          <p:cNvSpPr txBox="1"/>
          <p:nvPr>
            <p:ph type="title"/>
          </p:nvPr>
        </p:nvSpPr>
        <p:spPr>
          <a:xfrm>
            <a:off x="611560" y="1"/>
            <a:ext cx="8532300" cy="555600"/>
          </a:xfrm>
          <a:prstGeom prst="rect">
            <a:avLst/>
          </a:prstGeom>
          <a:solidFill>
            <a:srgbClr val="06060A">
              <a:alpha val="93850"/>
            </a:srgbClr>
          </a:solidFill>
          <a:ln>
            <a:noFill/>
          </a:ln>
          <a:effectLst>
            <a:outerShdw blurRad="76200" rotWithShape="0" algn="tl" dir="5400000" dist="25400">
              <a:srgbClr val="000000">
                <a:alpha val="41960"/>
              </a:srgbClr>
            </a:outerShdw>
          </a:effectLst>
        </p:spPr>
        <p:txBody>
          <a:bodyPr anchorCtr="0" anchor="ctr" bIns="91425" lIns="91425" spcFirstLastPara="1" rIns="91425" wrap="square" tIns="91425">
            <a:noAutofit/>
          </a:bodyPr>
          <a:lstStyle>
            <a:lvl1pPr lvl="0" marR="0" rtl="0" algn="l">
              <a:lnSpc>
                <a:spcPct val="90000"/>
              </a:lnSpc>
              <a:spcBef>
                <a:spcPts val="0"/>
              </a:spcBef>
              <a:spcAft>
                <a:spcPts val="0"/>
              </a:spcAft>
              <a:buClr>
                <a:srgbClr val="F2F2F2"/>
              </a:buClr>
              <a:buSzPts val="1400"/>
              <a:buFont typeface="Bitter"/>
              <a:buNone/>
              <a:defRPr b="1" i="0" sz="2400" u="none" cap="none" strike="noStrike">
                <a:solidFill>
                  <a:srgbClr val="F2F2F2"/>
                </a:solidFill>
                <a:latin typeface="Bitter"/>
                <a:ea typeface="Bitter"/>
                <a:cs typeface="Bitter"/>
                <a:sym typeface="Bitter"/>
              </a:defRPr>
            </a:lvl1pPr>
            <a:lvl2pPr lvl="1"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2pPr>
            <a:lvl3pPr lvl="2"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3pPr>
            <a:lvl4pPr lvl="3"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4pPr>
            <a:lvl5pPr lvl="4"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5pPr>
            <a:lvl6pPr lvl="5"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6pPr>
            <a:lvl7pPr lvl="6"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7pPr>
            <a:lvl8pPr lvl="7"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8pPr>
            <a:lvl9pPr lvl="8" marR="0" rtl="0" algn="l">
              <a:lnSpc>
                <a:spcPct val="90000"/>
              </a:lnSpc>
              <a:spcBef>
                <a:spcPts val="0"/>
              </a:spcBef>
              <a:spcAft>
                <a:spcPts val="0"/>
              </a:spcAft>
              <a:buClr>
                <a:schemeClr val="dk1"/>
              </a:buClr>
              <a:buSzPts val="1400"/>
              <a:buFont typeface="Ubuntu"/>
              <a:buNone/>
              <a:defRPr b="0" i="0" sz="3300" u="none" cap="none" strike="noStrike">
                <a:solidFill>
                  <a:schemeClr val="dk1"/>
                </a:solidFill>
                <a:latin typeface="Ubuntu"/>
                <a:ea typeface="Ubuntu"/>
                <a:cs typeface="Ubuntu"/>
                <a:sym typeface="Ubuntu"/>
              </a:defRPr>
            </a:lvl9pPr>
          </a:lstStyle>
          <a:p/>
        </p:txBody>
      </p:sp>
      <p:sp>
        <p:nvSpPr>
          <p:cNvPr id="38" name="Google Shape;38;p10"/>
          <p:cNvSpPr txBox="1"/>
          <p:nvPr>
            <p:ph idx="1" type="body"/>
          </p:nvPr>
        </p:nvSpPr>
        <p:spPr>
          <a:xfrm>
            <a:off x="628650" y="654500"/>
            <a:ext cx="3609900" cy="3978000"/>
          </a:xfrm>
          <a:prstGeom prst="rect">
            <a:avLst/>
          </a:prstGeom>
          <a:noFill/>
          <a:ln>
            <a:noFill/>
          </a:ln>
        </p:spPr>
        <p:txBody>
          <a:bodyPr anchorCtr="0" anchor="t" bIns="91425" lIns="91425" spcFirstLastPara="1" rIns="91425" wrap="square" tIns="91425">
            <a:noAutofit/>
          </a:bodyPr>
          <a:lstStyle>
            <a:lvl1pPr indent="-335280" lvl="0" marL="457200" marR="0" rtl="0" algn="l">
              <a:lnSpc>
                <a:spcPct val="90000"/>
              </a:lnSpc>
              <a:spcBef>
                <a:spcPts val="753"/>
              </a:spcBef>
              <a:spcAft>
                <a:spcPts val="0"/>
              </a:spcAft>
              <a:buClr>
                <a:srgbClr val="97C4EE"/>
              </a:buClr>
              <a:buSzPts val="1680"/>
              <a:buFont typeface="Noto Sans Symbols"/>
              <a:buChar char="○"/>
              <a:defRPr b="0" i="0" sz="2100" u="none" cap="none" strike="noStrike">
                <a:solidFill>
                  <a:srgbClr val="F2F2F2"/>
                </a:solidFill>
                <a:latin typeface="Bitter"/>
                <a:ea typeface="Bitter"/>
                <a:cs typeface="Bitter"/>
                <a:sym typeface="Bitter"/>
              </a:defRPr>
            </a:lvl1pPr>
            <a:lvl2pPr indent="-342900" lvl="1" marL="914400" marR="0" rtl="0" algn="l">
              <a:lnSpc>
                <a:spcPct val="90000"/>
              </a:lnSpc>
              <a:spcBef>
                <a:spcPts val="377"/>
              </a:spcBef>
              <a:spcAft>
                <a:spcPts val="0"/>
              </a:spcAft>
              <a:buClr>
                <a:srgbClr val="FFE599"/>
              </a:buClr>
              <a:buSzPts val="1800"/>
              <a:buFont typeface="Arial"/>
              <a:buChar char="•"/>
              <a:defRPr b="0" i="0" sz="1800" u="none" cap="none" strike="noStrike">
                <a:solidFill>
                  <a:srgbClr val="FFE599"/>
                </a:solidFill>
                <a:latin typeface="Bitter"/>
                <a:ea typeface="Bitter"/>
                <a:cs typeface="Bitter"/>
                <a:sym typeface="Bitter"/>
              </a:defRPr>
            </a:lvl2pPr>
            <a:lvl3pPr indent="-323850" lvl="2" marL="1371600" marR="0" rtl="0" algn="l">
              <a:lnSpc>
                <a:spcPct val="90000"/>
              </a:lnSpc>
              <a:spcBef>
                <a:spcPts val="377"/>
              </a:spcBef>
              <a:spcAft>
                <a:spcPts val="0"/>
              </a:spcAft>
              <a:buClr>
                <a:srgbClr val="2E75B5"/>
              </a:buClr>
              <a:buSzPts val="1500"/>
              <a:buFont typeface="Arial"/>
              <a:buChar char="•"/>
              <a:defRPr b="0" i="0" sz="1500" u="none" cap="none" strike="noStrike">
                <a:solidFill>
                  <a:srgbClr val="F2F2F2"/>
                </a:solidFill>
                <a:latin typeface="Bitter"/>
                <a:ea typeface="Bitter"/>
                <a:cs typeface="Bitter"/>
                <a:sym typeface="Bitter"/>
              </a:defRPr>
            </a:lvl3pPr>
            <a:lvl4pPr indent="-317500" lvl="3" marL="1828800" marR="0" rtl="0" algn="l">
              <a:lnSpc>
                <a:spcPct val="90000"/>
              </a:lnSpc>
              <a:spcBef>
                <a:spcPts val="377"/>
              </a:spcBef>
              <a:spcAft>
                <a:spcPts val="0"/>
              </a:spcAft>
              <a:buClr>
                <a:srgbClr val="2E75B5"/>
              </a:buClr>
              <a:buSzPts val="1400"/>
              <a:buFont typeface="Arial"/>
              <a:buChar char="•"/>
              <a:defRPr b="0" i="0" sz="1400" u="none" cap="none" strike="noStrike">
                <a:solidFill>
                  <a:srgbClr val="F2F2F2"/>
                </a:solidFill>
                <a:latin typeface="Bitter"/>
                <a:ea typeface="Bitter"/>
                <a:cs typeface="Bitter"/>
                <a:sym typeface="Bitter"/>
              </a:defRPr>
            </a:lvl4pPr>
            <a:lvl5pPr indent="-317500" lvl="4" marL="2286000" marR="0" rtl="0" algn="l">
              <a:lnSpc>
                <a:spcPct val="90000"/>
              </a:lnSpc>
              <a:spcBef>
                <a:spcPts val="377"/>
              </a:spcBef>
              <a:spcAft>
                <a:spcPts val="0"/>
              </a:spcAft>
              <a:buClr>
                <a:srgbClr val="2E75B5"/>
              </a:buClr>
              <a:buSzPts val="1400"/>
              <a:buFont typeface="Arial"/>
              <a:buChar char="•"/>
              <a:defRPr b="0" i="0" sz="1400" u="none" cap="none" strike="noStrike">
                <a:solidFill>
                  <a:srgbClr val="F2F2F2"/>
                </a:solidFill>
                <a:latin typeface="Bitter"/>
                <a:ea typeface="Bitter"/>
                <a:cs typeface="Bitter"/>
                <a:sym typeface="Bitter"/>
              </a:defRPr>
            </a:lvl5pPr>
            <a:lvl6pPr indent="-317500" lvl="5" marL="2743200" marR="0" rtl="0" algn="l">
              <a:lnSpc>
                <a:spcPct val="90000"/>
              </a:lnSpc>
              <a:spcBef>
                <a:spcPts val="375"/>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375"/>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375"/>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375"/>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39" name="Google Shape;39;p10"/>
          <p:cNvSpPr txBox="1"/>
          <p:nvPr>
            <p:ph idx="2" type="body"/>
          </p:nvPr>
        </p:nvSpPr>
        <p:spPr>
          <a:xfrm>
            <a:off x="4266525" y="654500"/>
            <a:ext cx="4248900" cy="3978000"/>
          </a:xfrm>
          <a:prstGeom prst="rect">
            <a:avLst/>
          </a:prstGeom>
          <a:noFill/>
          <a:ln>
            <a:noFill/>
          </a:ln>
        </p:spPr>
        <p:txBody>
          <a:bodyPr anchorCtr="0" anchor="t" bIns="91425" lIns="91425" spcFirstLastPara="1" rIns="91425" wrap="square" tIns="91425">
            <a:noAutofit/>
          </a:bodyPr>
          <a:lstStyle>
            <a:lvl1pPr indent="-335280" lvl="0" marL="457200" marR="0" rtl="0" algn="l">
              <a:lnSpc>
                <a:spcPct val="90000"/>
              </a:lnSpc>
              <a:spcBef>
                <a:spcPts val="753"/>
              </a:spcBef>
              <a:spcAft>
                <a:spcPts val="0"/>
              </a:spcAft>
              <a:buClr>
                <a:srgbClr val="97C4EE"/>
              </a:buClr>
              <a:buSzPts val="1680"/>
              <a:buFont typeface="Noto Sans Symbols"/>
              <a:buChar char="○"/>
              <a:defRPr b="0" i="0" sz="2100" u="none" cap="none" strike="noStrike">
                <a:solidFill>
                  <a:srgbClr val="F2F2F2"/>
                </a:solidFill>
                <a:latin typeface="Bitter"/>
                <a:ea typeface="Bitter"/>
                <a:cs typeface="Bitter"/>
                <a:sym typeface="Bitter"/>
              </a:defRPr>
            </a:lvl1pPr>
            <a:lvl2pPr indent="-342900" lvl="1" marL="914400" marR="0" rtl="0" algn="l">
              <a:lnSpc>
                <a:spcPct val="90000"/>
              </a:lnSpc>
              <a:spcBef>
                <a:spcPts val="377"/>
              </a:spcBef>
              <a:spcAft>
                <a:spcPts val="0"/>
              </a:spcAft>
              <a:buClr>
                <a:srgbClr val="FFE599"/>
              </a:buClr>
              <a:buSzPts val="1800"/>
              <a:buFont typeface="Arial"/>
              <a:buChar char="•"/>
              <a:defRPr b="0" i="0" sz="1800" u="none" cap="none" strike="noStrike">
                <a:solidFill>
                  <a:srgbClr val="FFE599"/>
                </a:solidFill>
                <a:latin typeface="Bitter"/>
                <a:ea typeface="Bitter"/>
                <a:cs typeface="Bitter"/>
                <a:sym typeface="Bitter"/>
              </a:defRPr>
            </a:lvl2pPr>
            <a:lvl3pPr indent="-323850" lvl="2" marL="1371600" marR="0" rtl="0" algn="l">
              <a:lnSpc>
                <a:spcPct val="90000"/>
              </a:lnSpc>
              <a:spcBef>
                <a:spcPts val="377"/>
              </a:spcBef>
              <a:spcAft>
                <a:spcPts val="0"/>
              </a:spcAft>
              <a:buClr>
                <a:srgbClr val="2E75B5"/>
              </a:buClr>
              <a:buSzPts val="1500"/>
              <a:buFont typeface="Arial"/>
              <a:buChar char="•"/>
              <a:defRPr b="0" i="0" sz="1500" u="none" cap="none" strike="noStrike">
                <a:solidFill>
                  <a:srgbClr val="F2F2F2"/>
                </a:solidFill>
                <a:latin typeface="Bitter"/>
                <a:ea typeface="Bitter"/>
                <a:cs typeface="Bitter"/>
                <a:sym typeface="Bitter"/>
              </a:defRPr>
            </a:lvl3pPr>
            <a:lvl4pPr indent="-317500" lvl="3" marL="1828800" marR="0" rtl="0" algn="l">
              <a:lnSpc>
                <a:spcPct val="90000"/>
              </a:lnSpc>
              <a:spcBef>
                <a:spcPts val="377"/>
              </a:spcBef>
              <a:spcAft>
                <a:spcPts val="0"/>
              </a:spcAft>
              <a:buClr>
                <a:srgbClr val="2E75B5"/>
              </a:buClr>
              <a:buSzPts val="1400"/>
              <a:buFont typeface="Arial"/>
              <a:buChar char="•"/>
              <a:defRPr b="0" i="0" sz="1400" u="none" cap="none" strike="noStrike">
                <a:solidFill>
                  <a:srgbClr val="F2F2F2"/>
                </a:solidFill>
                <a:latin typeface="Bitter"/>
                <a:ea typeface="Bitter"/>
                <a:cs typeface="Bitter"/>
                <a:sym typeface="Bitter"/>
              </a:defRPr>
            </a:lvl4pPr>
            <a:lvl5pPr indent="-317500" lvl="4" marL="2286000" marR="0" rtl="0" algn="l">
              <a:lnSpc>
                <a:spcPct val="90000"/>
              </a:lnSpc>
              <a:spcBef>
                <a:spcPts val="377"/>
              </a:spcBef>
              <a:spcAft>
                <a:spcPts val="0"/>
              </a:spcAft>
              <a:buClr>
                <a:srgbClr val="2E75B5"/>
              </a:buClr>
              <a:buSzPts val="1400"/>
              <a:buFont typeface="Arial"/>
              <a:buChar char="•"/>
              <a:defRPr b="0" i="0" sz="1400" u="none" cap="none" strike="noStrike">
                <a:solidFill>
                  <a:srgbClr val="F2F2F2"/>
                </a:solidFill>
                <a:latin typeface="Bitter"/>
                <a:ea typeface="Bitter"/>
                <a:cs typeface="Bitter"/>
                <a:sym typeface="Bitter"/>
              </a:defRPr>
            </a:lvl5pPr>
            <a:lvl6pPr indent="-317500" lvl="5" marL="2743200" marR="0" rtl="0" algn="l">
              <a:lnSpc>
                <a:spcPct val="90000"/>
              </a:lnSpc>
              <a:spcBef>
                <a:spcPts val="375"/>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375"/>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375"/>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375"/>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7.xml"/><Relationship Id="rId10" Type="http://schemas.openxmlformats.org/officeDocument/2006/relationships/slideLayout" Target="../slideLayouts/slideLayout6.xml"/><Relationship Id="rId13" Type="http://schemas.openxmlformats.org/officeDocument/2006/relationships/slideLayout" Target="../slideLayouts/slideLayout9.xml"/><Relationship Id="rId12" Type="http://schemas.openxmlformats.org/officeDocument/2006/relationships/slideLayout" Target="../slideLayouts/slideLayout8.xml"/><Relationship Id="rId1" Type="http://schemas.openxmlformats.org/officeDocument/2006/relationships/image" Target="../media/image3.jpg"/><Relationship Id="rId2" Type="http://schemas.openxmlformats.org/officeDocument/2006/relationships/image" Target="../media/image33.png"/><Relationship Id="rId3" Type="http://schemas.openxmlformats.org/officeDocument/2006/relationships/image" Target="../media/image8.png"/><Relationship Id="rId4" Type="http://schemas.openxmlformats.org/officeDocument/2006/relationships/image" Target="../media/image31.png"/><Relationship Id="rId9" Type="http://schemas.openxmlformats.org/officeDocument/2006/relationships/slideLayout" Target="../slideLayouts/slideLayout5.xml"/><Relationship Id="rId15" Type="http://schemas.openxmlformats.org/officeDocument/2006/relationships/slideLayout" Target="../slideLayouts/slideLayout11.xml"/><Relationship Id="rId14" Type="http://schemas.openxmlformats.org/officeDocument/2006/relationships/slideLayout" Target="../slideLayouts/slideLayout10.xml"/><Relationship Id="rId17" Type="http://schemas.openxmlformats.org/officeDocument/2006/relationships/slideLayout" Target="../slideLayouts/slideLayout13.xml"/><Relationship Id="rId16" Type="http://schemas.openxmlformats.org/officeDocument/2006/relationships/slideLayout" Target="../slideLayouts/slideLayout12.xml"/><Relationship Id="rId5" Type="http://schemas.openxmlformats.org/officeDocument/2006/relationships/slideLayout" Target="../slideLayouts/slideLayout1.xml"/><Relationship Id="rId19" Type="http://schemas.openxmlformats.org/officeDocument/2006/relationships/theme" Target="../theme/theme1.xml"/><Relationship Id="rId6" Type="http://schemas.openxmlformats.org/officeDocument/2006/relationships/slideLayout" Target="../slideLayouts/slideLayout2.xml"/><Relationship Id="rId18" Type="http://schemas.openxmlformats.org/officeDocument/2006/relationships/slideLayout" Target="../slideLayouts/slideLayout14.xml"/><Relationship Id="rId7" Type="http://schemas.openxmlformats.org/officeDocument/2006/relationships/slideLayout" Target="../slideLayouts/slideLayout3.xml"/><Relationship Id="rId8"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1">
            <a:alphaModFix/>
          </a:blip>
          <a:stretch>
            <a:fillRect/>
          </a:stretch>
        </a:blipFill>
      </p:bgPr>
    </p:bg>
    <p:spTree>
      <p:nvGrpSpPr>
        <p:cNvPr id="5" name="Shape 5"/>
        <p:cNvGrpSpPr/>
        <p:nvPr/>
      </p:nvGrpSpPr>
      <p:grpSpPr>
        <a:xfrm>
          <a:off x="0" y="0"/>
          <a:ext cx="0" cy="0"/>
          <a:chOff x="0" y="0"/>
          <a:chExt cx="0" cy="0"/>
        </a:xfrm>
      </p:grpSpPr>
      <p:pic>
        <p:nvPicPr>
          <p:cNvPr id="6" name="Google Shape;6;p1"/>
          <p:cNvPicPr preferRelativeResize="0"/>
          <p:nvPr/>
        </p:nvPicPr>
        <p:blipFill>
          <a:blip r:embed="rId2">
            <a:alphaModFix amt="20000"/>
          </a:blip>
          <a:stretch>
            <a:fillRect/>
          </a:stretch>
        </p:blipFill>
        <p:spPr>
          <a:xfrm>
            <a:off x="4699700" y="-76200"/>
            <a:ext cx="6084124" cy="6084124"/>
          </a:xfrm>
          <a:prstGeom prst="rect">
            <a:avLst/>
          </a:prstGeom>
          <a:noFill/>
          <a:ln>
            <a:noFill/>
          </a:ln>
        </p:spPr>
      </p:pic>
      <p:sp>
        <p:nvSpPr>
          <p:cNvPr id="7" name="Google Shape;7;p1"/>
          <p:cNvSpPr/>
          <p:nvPr/>
        </p:nvSpPr>
        <p:spPr>
          <a:xfrm>
            <a:off x="-9920" y="4706886"/>
            <a:ext cx="9163800" cy="457200"/>
          </a:xfrm>
          <a:prstGeom prst="rect">
            <a:avLst/>
          </a:prstGeom>
          <a:solidFill>
            <a:srgbClr val="06060A">
              <a:alpha val="93850"/>
            </a:srgbClr>
          </a:solidFill>
          <a:ln>
            <a:noFill/>
          </a:ln>
          <a:effectLst>
            <a:outerShdw blurRad="171450" rotWithShape="0" algn="bl" dir="16260000" dist="104775">
              <a:srgbClr val="000000">
                <a:alpha val="79000"/>
              </a:srgbClr>
            </a:outerShdw>
          </a:effectLst>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800"/>
              <a:buFont typeface="Arial"/>
              <a:buNone/>
            </a:pPr>
            <a:r>
              <a:t/>
            </a:r>
            <a:endParaRPr b="0" i="0" sz="800" u="none" cap="none" strike="noStrike">
              <a:solidFill>
                <a:schemeClr val="lt1"/>
              </a:solidFill>
              <a:latin typeface="Gill Sans"/>
              <a:ea typeface="Gill Sans"/>
              <a:cs typeface="Gill Sans"/>
              <a:sym typeface="Gill Sans"/>
            </a:endParaRPr>
          </a:p>
        </p:txBody>
      </p:sp>
      <p:sp>
        <p:nvSpPr>
          <p:cNvPr id="8" name="Google Shape;8;p1"/>
          <p:cNvSpPr txBox="1"/>
          <p:nvPr/>
        </p:nvSpPr>
        <p:spPr>
          <a:xfrm>
            <a:off x="8177917" y="4798526"/>
            <a:ext cx="932100" cy="273900"/>
          </a:xfrm>
          <a:prstGeom prst="rect">
            <a:avLst/>
          </a:prstGeom>
          <a:noFill/>
          <a:ln>
            <a:noFill/>
          </a:ln>
        </p:spPr>
        <p:txBody>
          <a:bodyPr anchorCtr="0" anchor="ctr" bIns="34275" lIns="68550" spcFirstLastPara="1" rIns="68550" wrap="square" tIns="34275">
            <a:noAutofit/>
          </a:bodyPr>
          <a:lstStyle/>
          <a:p>
            <a:pPr indent="0" lvl="0" marL="0" marR="0" rtl="0" algn="r">
              <a:lnSpc>
                <a:spcPct val="100000"/>
              </a:lnSpc>
              <a:spcBef>
                <a:spcPts val="0"/>
              </a:spcBef>
              <a:spcAft>
                <a:spcPts val="0"/>
              </a:spcAft>
              <a:buClr>
                <a:srgbClr val="F2F2F2"/>
              </a:buClr>
              <a:buSzPts val="1600"/>
              <a:buFont typeface="Bitter"/>
              <a:buNone/>
            </a:pPr>
            <a:fld id="{00000000-1234-1234-1234-123412341234}" type="slidenum">
              <a:rPr b="0" i="0" lang="fr" sz="1600" u="none" cap="none" strike="noStrike">
                <a:solidFill>
                  <a:srgbClr val="F2F2F2"/>
                </a:solidFill>
                <a:latin typeface="Bitter"/>
                <a:ea typeface="Bitter"/>
                <a:cs typeface="Bitter"/>
                <a:sym typeface="Bitter"/>
              </a:rPr>
              <a:t>‹#›</a:t>
            </a:fld>
            <a:endParaRPr b="0" i="0" sz="1600" u="none" cap="none" strike="noStrike">
              <a:solidFill>
                <a:srgbClr val="F2F2F2"/>
              </a:solidFill>
              <a:latin typeface="Bitter"/>
              <a:ea typeface="Bitter"/>
              <a:cs typeface="Bitter"/>
              <a:sym typeface="Bitter"/>
            </a:endParaRPr>
          </a:p>
        </p:txBody>
      </p:sp>
      <p:pic>
        <p:nvPicPr>
          <p:cNvPr id="9" name="Google Shape;9;p1"/>
          <p:cNvPicPr preferRelativeResize="0"/>
          <p:nvPr/>
        </p:nvPicPr>
        <p:blipFill>
          <a:blip r:embed="rId3">
            <a:alphaModFix amt="22000"/>
          </a:blip>
          <a:stretch>
            <a:fillRect/>
          </a:stretch>
        </p:blipFill>
        <p:spPr>
          <a:xfrm>
            <a:off x="755397" y="4650150"/>
            <a:ext cx="494475" cy="493350"/>
          </a:xfrm>
          <a:prstGeom prst="rect">
            <a:avLst/>
          </a:prstGeom>
          <a:noFill/>
          <a:ln>
            <a:noFill/>
          </a:ln>
        </p:spPr>
      </p:pic>
      <p:pic>
        <p:nvPicPr>
          <p:cNvPr id="10" name="Google Shape;10;p1"/>
          <p:cNvPicPr preferRelativeResize="0"/>
          <p:nvPr/>
        </p:nvPicPr>
        <p:blipFill>
          <a:blip r:embed="rId4">
            <a:alphaModFix amt="25000"/>
          </a:blip>
          <a:stretch>
            <a:fillRect/>
          </a:stretch>
        </p:blipFill>
        <p:spPr>
          <a:xfrm>
            <a:off x="59325" y="4798525"/>
            <a:ext cx="639453" cy="2739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5"/>
    <p:sldLayoutId id="2147483649" r:id="rId6"/>
    <p:sldLayoutId id="2147483650" r:id="rId7"/>
    <p:sldLayoutId id="2147483651" r:id="rId8"/>
    <p:sldLayoutId id="2147483652" r:id="rId9"/>
    <p:sldLayoutId id="2147483653" r:id="rId10"/>
    <p:sldLayoutId id="2147483654" r:id="rId11"/>
    <p:sldLayoutId id="2147483655" r:id="rId12"/>
    <p:sldLayoutId id="2147483656" r:id="rId13"/>
    <p:sldLayoutId id="2147483657" r:id="rId14"/>
    <p:sldLayoutId id="2147483658" r:id="rId15"/>
    <p:sldLayoutId id="2147483659" r:id="rId16"/>
    <p:sldLayoutId id="2147483660" r:id="rId17"/>
    <p:sldLayoutId id="2147483661"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10.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hyperlink" Target="https://www.gitignore.io/"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4.xml"/><Relationship Id="rId3" Type="http://schemas.openxmlformats.org/officeDocument/2006/relationships/hyperlink" Target="https://www.gitignore.io/"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30.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7.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4.png"/><Relationship Id="rId6" Type="http://schemas.openxmlformats.org/officeDocument/2006/relationships/image" Target="../media/image3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9.xml"/><Relationship Id="rId3"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3.xml"/><Relationship Id="rId3" Type="http://schemas.openxmlformats.org/officeDocument/2006/relationships/image" Target="../media/image16.png"/><Relationship Id="rId4" Type="http://schemas.openxmlformats.org/officeDocument/2006/relationships/image" Target="../media/image18.png"/><Relationship Id="rId5" Type="http://schemas.openxmlformats.org/officeDocument/2006/relationships/image" Target="../media/image17.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5.xml"/><Relationship Id="rId3" Type="http://schemas.openxmlformats.org/officeDocument/2006/relationships/image" Target="../media/image19.png"/><Relationship Id="rId4" Type="http://schemas.openxmlformats.org/officeDocument/2006/relationships/image" Target="../media/image20.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2.xml"/><Relationship Id="rId3" Type="http://schemas.openxmlformats.org/officeDocument/2006/relationships/image" Target="../media/image25.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3.xml"/><Relationship Id="rId3" Type="http://schemas.openxmlformats.org/officeDocument/2006/relationships/image" Target="../media/image34.jpg"/><Relationship Id="rId4" Type="http://schemas.openxmlformats.org/officeDocument/2006/relationships/image" Target="../media/image22.png"/><Relationship Id="rId5" Type="http://schemas.openxmlformats.org/officeDocument/2006/relationships/image" Target="../media/image25.png"/><Relationship Id="rId6" Type="http://schemas.openxmlformats.org/officeDocument/2006/relationships/image" Target="../media/image23.png"/><Relationship Id="rId7" Type="http://schemas.openxmlformats.org/officeDocument/2006/relationships/image" Target="../media/image24.png"/><Relationship Id="rId8" Type="http://schemas.openxmlformats.org/officeDocument/2006/relationships/image" Target="../media/image29.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4.xml"/><Relationship Id="rId3" Type="http://schemas.openxmlformats.org/officeDocument/2006/relationships/image" Target="../media/image26.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5.xml"/><Relationship Id="rId3" Type="http://schemas.openxmlformats.org/officeDocument/2006/relationships/image" Target="../media/image27.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9.xml"/><Relationship Id="rId3" Type="http://schemas.openxmlformats.org/officeDocument/2006/relationships/image" Target="../media/image2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 Id="rId3" Type="http://schemas.openxmlformats.org/officeDocument/2006/relationships/hyperlink" Target="https://git-scm.com/docs" TargetMode="External"/><Relationship Id="rId4" Type="http://schemas.openxmlformats.org/officeDocument/2006/relationships/hyperlink" Target="https://docs.travis-ci.com/" TargetMode="External"/><Relationship Id="rId5" Type="http://schemas.openxmlformats.org/officeDocument/2006/relationships/hyperlink" Target="https://sonarcloud.io/documentation"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25"/>
          <p:cNvSpPr txBox="1"/>
          <p:nvPr>
            <p:ph type="title"/>
          </p:nvPr>
        </p:nvSpPr>
        <p:spPr>
          <a:xfrm>
            <a:off x="623888" y="1282305"/>
            <a:ext cx="7886700" cy="213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fr"/>
              <a:t>Basic notions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6"/>
          <p:cNvSpPr txBox="1"/>
          <p:nvPr>
            <p:ph idx="1" type="body"/>
          </p:nvPr>
        </p:nvSpPr>
        <p:spPr>
          <a:xfrm>
            <a:off x="628650" y="654501"/>
            <a:ext cx="7886700" cy="3978000"/>
          </a:xfrm>
          <a:prstGeom prst="rect">
            <a:avLst/>
          </a:prstGeom>
        </p:spPr>
        <p:txBody>
          <a:bodyPr anchorCtr="0" anchor="t" bIns="91425" lIns="91425" spcFirstLastPara="1" rIns="91425" wrap="square" tIns="91425">
            <a:noAutofit/>
          </a:bodyPr>
          <a:lstStyle/>
          <a:p>
            <a:pPr indent="-335280" lvl="0" marL="457200" rtl="0" algn="l">
              <a:spcBef>
                <a:spcPts val="753"/>
              </a:spcBef>
              <a:spcAft>
                <a:spcPts val="0"/>
              </a:spcAft>
              <a:buSzPts val="1680"/>
              <a:buChar char="●"/>
            </a:pPr>
            <a:r>
              <a:rPr lang="fr"/>
              <a:t>A working directory with the current </a:t>
            </a:r>
            <a:r>
              <a:rPr lang="fr"/>
              <a:t>version</a:t>
            </a:r>
            <a:endParaRPr/>
          </a:p>
          <a:p>
            <a:pPr indent="-335280" lvl="0" marL="457200" rtl="0" algn="l">
              <a:spcBef>
                <a:spcPts val="753"/>
              </a:spcBef>
              <a:spcAft>
                <a:spcPts val="0"/>
              </a:spcAft>
              <a:buSzPts val="1680"/>
              <a:buChar char="●"/>
            </a:pPr>
            <a:r>
              <a:rPr lang="fr"/>
              <a:t>Commit = unit of change</a:t>
            </a:r>
            <a:endParaRPr/>
          </a:p>
          <a:p>
            <a:pPr indent="-335280" lvl="0" marL="457200" rtl="0" algn="l">
              <a:spcBef>
                <a:spcPts val="753"/>
              </a:spcBef>
              <a:spcAft>
                <a:spcPts val="0"/>
              </a:spcAft>
              <a:buSzPts val="1680"/>
              <a:buChar char="●"/>
            </a:pPr>
            <a:r>
              <a:rPr lang="fr"/>
              <a:t>Snapshots not diffs!</a:t>
            </a:r>
            <a:endParaRPr/>
          </a:p>
          <a:p>
            <a:pPr indent="-335280" lvl="0" marL="457200" rtl="0" algn="l">
              <a:spcBef>
                <a:spcPts val="753"/>
              </a:spcBef>
              <a:spcAft>
                <a:spcPts val="0"/>
              </a:spcAft>
              <a:buSzPts val="1680"/>
              <a:buChar char="●"/>
            </a:pPr>
            <a:r>
              <a:rPr b="1" lang="fr">
                <a:solidFill>
                  <a:srgbClr val="FFE599"/>
                </a:solidFill>
                <a:latin typeface="Courier New"/>
                <a:ea typeface="Courier New"/>
                <a:cs typeface="Courier New"/>
                <a:sym typeface="Courier New"/>
              </a:rPr>
              <a:t>.git</a:t>
            </a:r>
            <a:r>
              <a:rPr lang="fr"/>
              <a:t> folder contains all git metadata:</a:t>
            </a:r>
            <a:endParaRPr/>
          </a:p>
          <a:p>
            <a:pPr indent="-342900" lvl="1" marL="914400" rtl="0" algn="l">
              <a:spcBef>
                <a:spcPts val="377"/>
              </a:spcBef>
              <a:spcAft>
                <a:spcPts val="0"/>
              </a:spcAft>
              <a:buClr>
                <a:srgbClr val="F3F3F3"/>
              </a:buClr>
              <a:buSzPts val="1800"/>
              <a:buChar char="○"/>
            </a:pPr>
            <a:r>
              <a:rPr lang="fr">
                <a:solidFill>
                  <a:srgbClr val="F3F3F3"/>
                </a:solidFill>
              </a:rPr>
              <a:t>Snapshots (blob, tree…)</a:t>
            </a:r>
            <a:endParaRPr>
              <a:solidFill>
                <a:srgbClr val="F3F3F3"/>
              </a:solidFill>
            </a:endParaRPr>
          </a:p>
          <a:p>
            <a:pPr indent="-342900" lvl="1" marL="914400" rtl="0" algn="l">
              <a:spcBef>
                <a:spcPts val="377"/>
              </a:spcBef>
              <a:spcAft>
                <a:spcPts val="0"/>
              </a:spcAft>
              <a:buClr>
                <a:srgbClr val="F3F3F3"/>
              </a:buClr>
              <a:buSzPts val="1800"/>
              <a:buChar char="○"/>
            </a:pPr>
            <a:r>
              <a:rPr lang="fr">
                <a:solidFill>
                  <a:srgbClr val="F3F3F3"/>
                </a:solidFill>
              </a:rPr>
              <a:t>Commits</a:t>
            </a:r>
            <a:endParaRPr>
              <a:solidFill>
                <a:srgbClr val="F3F3F3"/>
              </a:solidFill>
            </a:endParaRPr>
          </a:p>
          <a:p>
            <a:pPr indent="-342900" lvl="1" marL="914400" rtl="0" algn="l">
              <a:spcBef>
                <a:spcPts val="377"/>
              </a:spcBef>
              <a:spcAft>
                <a:spcPts val="0"/>
              </a:spcAft>
              <a:buClr>
                <a:srgbClr val="F3F3F3"/>
              </a:buClr>
              <a:buSzPts val="1800"/>
              <a:buChar char="○"/>
            </a:pPr>
            <a:r>
              <a:rPr lang="fr">
                <a:solidFill>
                  <a:srgbClr val="F3F3F3"/>
                </a:solidFill>
              </a:rPr>
              <a:t>...</a:t>
            </a:r>
            <a:endParaRPr>
              <a:solidFill>
                <a:srgbClr val="F3F3F3"/>
              </a:solidFill>
            </a:endParaRPr>
          </a:p>
        </p:txBody>
      </p:sp>
      <p:sp>
        <p:nvSpPr>
          <p:cNvPr id="130" name="Google Shape;130;p26"/>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Basic notions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7"/>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Basic notions </a:t>
            </a:r>
            <a:r>
              <a:rPr lang="fr"/>
              <a:t>- </a:t>
            </a:r>
            <a:r>
              <a:rPr lang="fr"/>
              <a:t>Commit Workflow</a:t>
            </a:r>
            <a:endParaRPr/>
          </a:p>
        </p:txBody>
      </p:sp>
      <p:sp>
        <p:nvSpPr>
          <p:cNvPr id="136" name="Google Shape;136;p27"/>
          <p:cNvSpPr txBox="1"/>
          <p:nvPr>
            <p:ph idx="1" type="body"/>
          </p:nvPr>
        </p:nvSpPr>
        <p:spPr>
          <a:xfrm>
            <a:off x="257087" y="895000"/>
            <a:ext cx="2595000" cy="691800"/>
          </a:xfrm>
          <a:prstGeom prst="rect">
            <a:avLst/>
          </a:prstGeom>
        </p:spPr>
        <p:txBody>
          <a:bodyPr anchorCtr="0" anchor="t" bIns="91425" lIns="91425" spcFirstLastPara="1" rIns="91425" wrap="square" tIns="91425">
            <a:noAutofit/>
          </a:bodyPr>
          <a:lstStyle/>
          <a:p>
            <a:pPr indent="0" lvl="0" marL="0" rtl="0" algn="ctr">
              <a:spcBef>
                <a:spcPts val="753"/>
              </a:spcBef>
              <a:spcAft>
                <a:spcPts val="0"/>
              </a:spcAft>
              <a:buNone/>
            </a:pPr>
            <a:r>
              <a:rPr lang="fr" sz="1200">
                <a:solidFill>
                  <a:srgbClr val="FFE599"/>
                </a:solidFill>
              </a:rPr>
              <a:t>N</a:t>
            </a:r>
            <a:r>
              <a:rPr lang="fr" sz="1200">
                <a:solidFill>
                  <a:srgbClr val="FFE599"/>
                </a:solidFill>
              </a:rPr>
              <a:t>o changes since last commit</a:t>
            </a:r>
            <a:endParaRPr sz="1200">
              <a:solidFill>
                <a:srgbClr val="FFE599"/>
              </a:solidFill>
            </a:endParaRPr>
          </a:p>
        </p:txBody>
      </p:sp>
      <p:sp>
        <p:nvSpPr>
          <p:cNvPr id="137" name="Google Shape;137;p27"/>
          <p:cNvSpPr/>
          <p:nvPr/>
        </p:nvSpPr>
        <p:spPr>
          <a:xfrm>
            <a:off x="4629228" y="1858400"/>
            <a:ext cx="2101200" cy="624000"/>
          </a:xfrm>
          <a:prstGeom prst="roundRect">
            <a:avLst>
              <a:gd fmla="val 5795" name="adj"/>
            </a:avLst>
          </a:prstGeom>
          <a:solidFill>
            <a:srgbClr val="E06666"/>
          </a:solidFill>
          <a:ln cap="flat" cmpd="sng" w="9525">
            <a:solidFill>
              <a:srgbClr val="44546A"/>
            </a:solidFill>
            <a:prstDash val="solid"/>
            <a:round/>
            <a:headEnd len="sm" w="sm" type="none"/>
            <a:tailEnd len="sm" w="sm" type="none"/>
          </a:ln>
          <a:effectLst>
            <a:outerShdw blurRad="1428750" rotWithShape="0" algn="bl" dir="5400000" dist="9525">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fr">
                <a:solidFill>
                  <a:srgbClr val="F3F3F3"/>
                </a:solidFill>
                <a:latin typeface="Bitter"/>
                <a:ea typeface="Bitter"/>
                <a:cs typeface="Bitter"/>
                <a:sym typeface="Bitter"/>
              </a:rPr>
              <a:t>Working Directory</a:t>
            </a:r>
            <a:endParaRPr b="1">
              <a:solidFill>
                <a:srgbClr val="F3F3F3"/>
              </a:solidFill>
              <a:latin typeface="Bitter"/>
              <a:ea typeface="Bitter"/>
              <a:cs typeface="Bitter"/>
              <a:sym typeface="Bitter"/>
            </a:endParaRPr>
          </a:p>
        </p:txBody>
      </p:sp>
      <p:sp>
        <p:nvSpPr>
          <p:cNvPr id="138" name="Google Shape;138;p27"/>
          <p:cNvSpPr/>
          <p:nvPr/>
        </p:nvSpPr>
        <p:spPr>
          <a:xfrm>
            <a:off x="4629228" y="2852942"/>
            <a:ext cx="2101200" cy="624000"/>
          </a:xfrm>
          <a:prstGeom prst="roundRect">
            <a:avLst>
              <a:gd fmla="val 5795" name="adj"/>
            </a:avLst>
          </a:prstGeom>
          <a:solidFill>
            <a:srgbClr val="93C47D"/>
          </a:solidFill>
          <a:ln cap="flat" cmpd="sng" w="9525">
            <a:solidFill>
              <a:srgbClr val="44546A"/>
            </a:solidFill>
            <a:prstDash val="solid"/>
            <a:round/>
            <a:headEnd len="sm" w="sm" type="none"/>
            <a:tailEnd len="sm" w="sm" type="none"/>
          </a:ln>
          <a:effectLst>
            <a:outerShdw blurRad="1428750" rotWithShape="0" algn="bl" dir="5400000" dist="9525">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fr">
                <a:solidFill>
                  <a:srgbClr val="FFFFFF"/>
                </a:solidFill>
                <a:latin typeface="Bitter"/>
                <a:ea typeface="Bitter"/>
                <a:cs typeface="Bitter"/>
                <a:sym typeface="Bitter"/>
              </a:rPr>
              <a:t>Staging Area</a:t>
            </a:r>
            <a:endParaRPr b="1">
              <a:solidFill>
                <a:srgbClr val="FFFFFF"/>
              </a:solidFill>
              <a:latin typeface="Bitter"/>
              <a:ea typeface="Bitter"/>
              <a:cs typeface="Bitter"/>
              <a:sym typeface="Bitter"/>
            </a:endParaRPr>
          </a:p>
        </p:txBody>
      </p:sp>
      <p:sp>
        <p:nvSpPr>
          <p:cNvPr id="139" name="Google Shape;139;p27"/>
          <p:cNvSpPr/>
          <p:nvPr/>
        </p:nvSpPr>
        <p:spPr>
          <a:xfrm>
            <a:off x="4629228" y="3847483"/>
            <a:ext cx="2101200" cy="624000"/>
          </a:xfrm>
          <a:prstGeom prst="roundRect">
            <a:avLst>
              <a:gd fmla="val 5795" name="adj"/>
            </a:avLst>
          </a:prstGeom>
          <a:solidFill>
            <a:srgbClr val="EFEFEF"/>
          </a:solidFill>
          <a:ln cap="flat" cmpd="sng" w="9525">
            <a:solidFill>
              <a:srgbClr val="44546A"/>
            </a:solidFill>
            <a:prstDash val="solid"/>
            <a:round/>
            <a:headEnd len="sm" w="sm" type="none"/>
            <a:tailEnd len="sm" w="sm" type="none"/>
          </a:ln>
          <a:effectLst>
            <a:outerShdw blurRad="1428750" rotWithShape="0" algn="bl" dir="5400000" dist="9525">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fr">
                <a:solidFill>
                  <a:srgbClr val="666666"/>
                </a:solidFill>
                <a:latin typeface="Bitter"/>
                <a:ea typeface="Bitter"/>
                <a:cs typeface="Bitter"/>
                <a:sym typeface="Bitter"/>
              </a:rPr>
              <a:t>Clean</a:t>
            </a:r>
            <a:r>
              <a:rPr b="1" lang="fr">
                <a:solidFill>
                  <a:srgbClr val="666666"/>
                </a:solidFill>
                <a:latin typeface="Bitter"/>
                <a:ea typeface="Bitter"/>
                <a:cs typeface="Bitter"/>
                <a:sym typeface="Bitter"/>
              </a:rPr>
              <a:t> Directory</a:t>
            </a:r>
            <a:endParaRPr b="1">
              <a:solidFill>
                <a:srgbClr val="666666"/>
              </a:solidFill>
              <a:latin typeface="Bitter"/>
              <a:ea typeface="Bitter"/>
              <a:cs typeface="Bitter"/>
              <a:sym typeface="Bitter"/>
            </a:endParaRPr>
          </a:p>
        </p:txBody>
      </p:sp>
      <p:sp>
        <p:nvSpPr>
          <p:cNvPr id="140" name="Google Shape;140;p27"/>
          <p:cNvSpPr txBox="1"/>
          <p:nvPr/>
        </p:nvSpPr>
        <p:spPr>
          <a:xfrm>
            <a:off x="2843638" y="2429700"/>
            <a:ext cx="1171200" cy="42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fr">
                <a:solidFill>
                  <a:srgbClr val="F3F3F3"/>
                </a:solidFill>
                <a:latin typeface="Roboto Mono"/>
                <a:ea typeface="Roboto Mono"/>
                <a:cs typeface="Roboto Mono"/>
                <a:sym typeface="Roboto Mono"/>
              </a:rPr>
              <a:t>git add</a:t>
            </a:r>
            <a:endParaRPr b="1" i="1">
              <a:solidFill>
                <a:srgbClr val="F3F3F3"/>
              </a:solidFill>
              <a:latin typeface="Roboto Mono"/>
              <a:ea typeface="Roboto Mono"/>
              <a:cs typeface="Roboto Mono"/>
              <a:sym typeface="Roboto Mono"/>
            </a:endParaRPr>
          </a:p>
        </p:txBody>
      </p:sp>
      <p:sp>
        <p:nvSpPr>
          <p:cNvPr id="141" name="Google Shape;141;p27"/>
          <p:cNvSpPr txBox="1"/>
          <p:nvPr/>
        </p:nvSpPr>
        <p:spPr>
          <a:xfrm>
            <a:off x="7428052" y="3501375"/>
            <a:ext cx="1353900" cy="42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fr">
                <a:solidFill>
                  <a:srgbClr val="F3F3F3"/>
                </a:solidFill>
                <a:latin typeface="Roboto Mono"/>
                <a:ea typeface="Roboto Mono"/>
                <a:cs typeface="Roboto Mono"/>
                <a:sym typeface="Roboto Mono"/>
              </a:rPr>
              <a:t>git commit</a:t>
            </a:r>
            <a:endParaRPr b="1" i="1">
              <a:solidFill>
                <a:srgbClr val="F3F3F3"/>
              </a:solidFill>
              <a:latin typeface="Roboto Mono"/>
              <a:ea typeface="Roboto Mono"/>
              <a:cs typeface="Roboto Mono"/>
              <a:sym typeface="Roboto Mono"/>
            </a:endParaRPr>
          </a:p>
        </p:txBody>
      </p:sp>
      <p:cxnSp>
        <p:nvCxnSpPr>
          <p:cNvPr id="142" name="Google Shape;142;p27"/>
          <p:cNvCxnSpPr>
            <a:stCxn id="137" idx="1"/>
            <a:endCxn id="140" idx="0"/>
          </p:cNvCxnSpPr>
          <p:nvPr/>
        </p:nvCxnSpPr>
        <p:spPr>
          <a:xfrm flipH="1">
            <a:off x="3429228" y="2170400"/>
            <a:ext cx="1200000" cy="259200"/>
          </a:xfrm>
          <a:prstGeom prst="curvedConnector2">
            <a:avLst/>
          </a:prstGeom>
          <a:noFill/>
          <a:ln cap="flat" cmpd="sng" w="76200">
            <a:solidFill>
              <a:srgbClr val="F3F3F3"/>
            </a:solidFill>
            <a:prstDash val="solid"/>
            <a:round/>
            <a:headEnd len="med" w="med" type="none"/>
            <a:tailEnd len="med" w="med" type="triangle"/>
          </a:ln>
        </p:spPr>
      </p:cxnSp>
      <p:cxnSp>
        <p:nvCxnSpPr>
          <p:cNvPr id="143" name="Google Shape;143;p27"/>
          <p:cNvCxnSpPr>
            <a:stCxn id="140" idx="2"/>
            <a:endCxn id="138" idx="1"/>
          </p:cNvCxnSpPr>
          <p:nvPr/>
        </p:nvCxnSpPr>
        <p:spPr>
          <a:xfrm flipH="1" rot="-5400000">
            <a:off x="3873538" y="2409300"/>
            <a:ext cx="311400" cy="1200000"/>
          </a:xfrm>
          <a:prstGeom prst="curvedConnector2">
            <a:avLst/>
          </a:prstGeom>
          <a:noFill/>
          <a:ln cap="flat" cmpd="sng" w="76200">
            <a:solidFill>
              <a:srgbClr val="F3F3F3"/>
            </a:solidFill>
            <a:prstDash val="solid"/>
            <a:round/>
            <a:headEnd len="med" w="med" type="none"/>
            <a:tailEnd len="med" w="med" type="triangle"/>
          </a:ln>
        </p:spPr>
      </p:cxnSp>
      <p:cxnSp>
        <p:nvCxnSpPr>
          <p:cNvPr id="144" name="Google Shape;144;p27"/>
          <p:cNvCxnSpPr>
            <a:stCxn id="138" idx="3"/>
            <a:endCxn id="141" idx="0"/>
          </p:cNvCxnSpPr>
          <p:nvPr/>
        </p:nvCxnSpPr>
        <p:spPr>
          <a:xfrm>
            <a:off x="6730428" y="3164942"/>
            <a:ext cx="1374600" cy="336300"/>
          </a:xfrm>
          <a:prstGeom prst="curvedConnector2">
            <a:avLst/>
          </a:prstGeom>
          <a:noFill/>
          <a:ln cap="flat" cmpd="sng" w="76200">
            <a:solidFill>
              <a:srgbClr val="F3F3F3"/>
            </a:solidFill>
            <a:prstDash val="solid"/>
            <a:round/>
            <a:headEnd len="med" w="med" type="none"/>
            <a:tailEnd len="med" w="med" type="triangle"/>
          </a:ln>
        </p:spPr>
      </p:cxnSp>
      <p:cxnSp>
        <p:nvCxnSpPr>
          <p:cNvPr id="145" name="Google Shape;145;p27"/>
          <p:cNvCxnSpPr>
            <a:stCxn id="141" idx="2"/>
            <a:endCxn id="139" idx="3"/>
          </p:cNvCxnSpPr>
          <p:nvPr/>
        </p:nvCxnSpPr>
        <p:spPr>
          <a:xfrm rot="5400000">
            <a:off x="7300552" y="3355125"/>
            <a:ext cx="234300" cy="1374600"/>
          </a:xfrm>
          <a:prstGeom prst="curvedConnector2">
            <a:avLst/>
          </a:prstGeom>
          <a:noFill/>
          <a:ln cap="flat" cmpd="sng" w="76200">
            <a:solidFill>
              <a:srgbClr val="F3F3F3"/>
            </a:solidFill>
            <a:prstDash val="solid"/>
            <a:round/>
            <a:headEnd len="med" w="med" type="none"/>
            <a:tailEnd len="med" w="med" type="triangle"/>
          </a:ln>
        </p:spPr>
      </p:cxnSp>
      <p:sp>
        <p:nvSpPr>
          <p:cNvPr id="146" name="Google Shape;146;p27"/>
          <p:cNvSpPr/>
          <p:nvPr/>
        </p:nvSpPr>
        <p:spPr>
          <a:xfrm>
            <a:off x="4629228" y="895008"/>
            <a:ext cx="2101200" cy="624000"/>
          </a:xfrm>
          <a:prstGeom prst="roundRect">
            <a:avLst>
              <a:gd fmla="val 5795" name="adj"/>
            </a:avLst>
          </a:prstGeom>
          <a:solidFill>
            <a:srgbClr val="EFEFEF"/>
          </a:solidFill>
          <a:ln cap="flat" cmpd="sng" w="9525">
            <a:solidFill>
              <a:srgbClr val="44546A"/>
            </a:solidFill>
            <a:prstDash val="solid"/>
            <a:round/>
            <a:headEnd len="sm" w="sm" type="none"/>
            <a:tailEnd len="sm" w="sm" type="none"/>
          </a:ln>
          <a:effectLst>
            <a:outerShdw blurRad="1428750" rotWithShape="0" algn="bl" dir="5400000" dist="9525">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fr">
                <a:solidFill>
                  <a:srgbClr val="666666"/>
                </a:solidFill>
                <a:latin typeface="Bitter"/>
                <a:ea typeface="Bitter"/>
                <a:cs typeface="Bitter"/>
                <a:sym typeface="Bitter"/>
              </a:rPr>
              <a:t>Clean </a:t>
            </a:r>
            <a:r>
              <a:rPr b="1" lang="fr">
                <a:solidFill>
                  <a:srgbClr val="666666"/>
                </a:solidFill>
                <a:latin typeface="Bitter"/>
                <a:ea typeface="Bitter"/>
                <a:cs typeface="Bitter"/>
                <a:sym typeface="Bitter"/>
              </a:rPr>
              <a:t>Directory</a:t>
            </a:r>
            <a:endParaRPr b="1">
              <a:solidFill>
                <a:srgbClr val="666666"/>
              </a:solidFill>
              <a:latin typeface="Bitter"/>
              <a:ea typeface="Bitter"/>
              <a:cs typeface="Bitter"/>
              <a:sym typeface="Bitter"/>
            </a:endParaRPr>
          </a:p>
        </p:txBody>
      </p:sp>
      <p:sp>
        <p:nvSpPr>
          <p:cNvPr id="147" name="Google Shape;147;p27"/>
          <p:cNvSpPr txBox="1"/>
          <p:nvPr/>
        </p:nvSpPr>
        <p:spPr>
          <a:xfrm>
            <a:off x="6983700" y="1519000"/>
            <a:ext cx="2039400" cy="42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fr">
                <a:solidFill>
                  <a:srgbClr val="F3F3F3"/>
                </a:solidFill>
                <a:latin typeface="Roboto Mono"/>
                <a:ea typeface="Roboto Mono"/>
                <a:cs typeface="Roboto Mono"/>
                <a:sym typeface="Roboto Mono"/>
              </a:rPr>
              <a:t>code modification</a:t>
            </a:r>
            <a:endParaRPr b="1" i="1">
              <a:solidFill>
                <a:srgbClr val="F3F3F3"/>
              </a:solidFill>
              <a:latin typeface="Roboto Mono"/>
              <a:ea typeface="Roboto Mono"/>
              <a:cs typeface="Roboto Mono"/>
              <a:sym typeface="Roboto Mono"/>
            </a:endParaRPr>
          </a:p>
        </p:txBody>
      </p:sp>
      <p:cxnSp>
        <p:nvCxnSpPr>
          <p:cNvPr id="148" name="Google Shape;148;p27"/>
          <p:cNvCxnSpPr>
            <a:stCxn id="146" idx="3"/>
            <a:endCxn id="147" idx="0"/>
          </p:cNvCxnSpPr>
          <p:nvPr/>
        </p:nvCxnSpPr>
        <p:spPr>
          <a:xfrm>
            <a:off x="6730428" y="1207008"/>
            <a:ext cx="1272900" cy="312000"/>
          </a:xfrm>
          <a:prstGeom prst="curvedConnector2">
            <a:avLst/>
          </a:prstGeom>
          <a:noFill/>
          <a:ln cap="flat" cmpd="sng" w="76200">
            <a:solidFill>
              <a:srgbClr val="F3F3F3"/>
            </a:solidFill>
            <a:prstDash val="solid"/>
            <a:round/>
            <a:headEnd len="med" w="med" type="none"/>
            <a:tailEnd len="med" w="med" type="triangle"/>
          </a:ln>
        </p:spPr>
      </p:cxnSp>
      <p:cxnSp>
        <p:nvCxnSpPr>
          <p:cNvPr id="149" name="Google Shape;149;p27"/>
          <p:cNvCxnSpPr>
            <a:stCxn id="147" idx="2"/>
            <a:endCxn id="137" idx="3"/>
          </p:cNvCxnSpPr>
          <p:nvPr/>
        </p:nvCxnSpPr>
        <p:spPr>
          <a:xfrm rot="5400000">
            <a:off x="7253250" y="1420150"/>
            <a:ext cx="227400" cy="1272900"/>
          </a:xfrm>
          <a:prstGeom prst="curvedConnector2">
            <a:avLst/>
          </a:prstGeom>
          <a:noFill/>
          <a:ln cap="flat" cmpd="sng" w="76200">
            <a:solidFill>
              <a:srgbClr val="F3F3F3"/>
            </a:solidFill>
            <a:prstDash val="solid"/>
            <a:round/>
            <a:headEnd len="med" w="med" type="none"/>
            <a:tailEnd len="med" w="med" type="triangle"/>
          </a:ln>
        </p:spPr>
      </p:cxnSp>
      <p:sp>
        <p:nvSpPr>
          <p:cNvPr id="150" name="Google Shape;150;p27"/>
          <p:cNvSpPr txBox="1"/>
          <p:nvPr>
            <p:ph idx="1" type="body"/>
          </p:nvPr>
        </p:nvSpPr>
        <p:spPr>
          <a:xfrm>
            <a:off x="430800" y="1852850"/>
            <a:ext cx="2235600" cy="691800"/>
          </a:xfrm>
          <a:prstGeom prst="rect">
            <a:avLst/>
          </a:prstGeom>
        </p:spPr>
        <p:txBody>
          <a:bodyPr anchorCtr="0" anchor="t" bIns="91425" lIns="91425" spcFirstLastPara="1" rIns="91425" wrap="square" tIns="91425">
            <a:noAutofit/>
          </a:bodyPr>
          <a:lstStyle/>
          <a:p>
            <a:pPr indent="0" lvl="0" marL="0" rtl="0" algn="ctr">
              <a:spcBef>
                <a:spcPts val="753"/>
              </a:spcBef>
              <a:spcAft>
                <a:spcPts val="0"/>
              </a:spcAft>
              <a:buNone/>
            </a:pPr>
            <a:r>
              <a:rPr lang="fr" sz="1200">
                <a:solidFill>
                  <a:srgbClr val="FFE599"/>
                </a:solidFill>
              </a:rPr>
              <a:t>Some unsaved changes, but git doesn’t care</a:t>
            </a:r>
            <a:endParaRPr sz="1200">
              <a:solidFill>
                <a:srgbClr val="FFE599"/>
              </a:solidFill>
            </a:endParaRPr>
          </a:p>
        </p:txBody>
      </p:sp>
      <p:sp>
        <p:nvSpPr>
          <p:cNvPr id="151" name="Google Shape;151;p27"/>
          <p:cNvSpPr txBox="1"/>
          <p:nvPr>
            <p:ph idx="1" type="body"/>
          </p:nvPr>
        </p:nvSpPr>
        <p:spPr>
          <a:xfrm>
            <a:off x="331050" y="2870537"/>
            <a:ext cx="2435100" cy="691800"/>
          </a:xfrm>
          <a:prstGeom prst="rect">
            <a:avLst/>
          </a:prstGeom>
        </p:spPr>
        <p:txBody>
          <a:bodyPr anchorCtr="0" anchor="t" bIns="91425" lIns="91425" spcFirstLastPara="1" rIns="91425" wrap="square" tIns="91425">
            <a:noAutofit/>
          </a:bodyPr>
          <a:lstStyle/>
          <a:p>
            <a:pPr indent="0" lvl="0" marL="0" rtl="0" algn="ctr">
              <a:spcBef>
                <a:spcPts val="753"/>
              </a:spcBef>
              <a:spcAft>
                <a:spcPts val="0"/>
              </a:spcAft>
              <a:buNone/>
            </a:pPr>
            <a:r>
              <a:rPr lang="fr" sz="1200">
                <a:solidFill>
                  <a:srgbClr val="FFE599"/>
                </a:solidFill>
              </a:rPr>
              <a:t>Still </a:t>
            </a:r>
            <a:r>
              <a:rPr lang="fr" sz="1200">
                <a:solidFill>
                  <a:srgbClr val="FFE599"/>
                </a:solidFill>
              </a:rPr>
              <a:t>unsaved changes, but git DOES care</a:t>
            </a:r>
            <a:endParaRPr sz="1200">
              <a:solidFill>
                <a:srgbClr val="FFE599"/>
              </a:solidFill>
            </a:endParaRPr>
          </a:p>
        </p:txBody>
      </p:sp>
      <p:sp>
        <p:nvSpPr>
          <p:cNvPr id="152" name="Google Shape;152;p27"/>
          <p:cNvSpPr txBox="1"/>
          <p:nvPr>
            <p:ph idx="1" type="body"/>
          </p:nvPr>
        </p:nvSpPr>
        <p:spPr>
          <a:xfrm>
            <a:off x="421775" y="3916245"/>
            <a:ext cx="2145300" cy="513000"/>
          </a:xfrm>
          <a:prstGeom prst="rect">
            <a:avLst/>
          </a:prstGeom>
        </p:spPr>
        <p:txBody>
          <a:bodyPr anchorCtr="0" anchor="t" bIns="91425" lIns="91425" spcFirstLastPara="1" rIns="91425" wrap="square" tIns="91425">
            <a:noAutofit/>
          </a:bodyPr>
          <a:lstStyle/>
          <a:p>
            <a:pPr indent="0" lvl="0" marL="0" rtl="0" algn="ctr">
              <a:spcBef>
                <a:spcPts val="753"/>
              </a:spcBef>
              <a:spcAft>
                <a:spcPts val="0"/>
              </a:spcAft>
              <a:buNone/>
            </a:pPr>
            <a:r>
              <a:rPr lang="fr" sz="1200">
                <a:solidFill>
                  <a:srgbClr val="FFE599"/>
                </a:solidFill>
              </a:rPr>
              <a:t>Changes saved</a:t>
            </a:r>
            <a:endParaRPr sz="1200">
              <a:solidFill>
                <a:srgbClr val="FFE599"/>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8"/>
          <p:cNvSpPr txBox="1"/>
          <p:nvPr>
            <p:ph idx="1" type="body"/>
          </p:nvPr>
        </p:nvSpPr>
        <p:spPr>
          <a:xfrm>
            <a:off x="623888" y="3442098"/>
            <a:ext cx="7886700" cy="1125000"/>
          </a:xfrm>
          <a:prstGeom prst="rect">
            <a:avLst/>
          </a:prstGeom>
        </p:spPr>
        <p:txBody>
          <a:bodyPr anchorCtr="0" anchor="t" bIns="91425" lIns="91425" spcFirstLastPara="1" rIns="91425" wrap="square" tIns="91425">
            <a:noAutofit/>
          </a:bodyPr>
          <a:lstStyle/>
          <a:p>
            <a:pPr indent="0" lvl="0" marL="0" rtl="0" algn="l">
              <a:spcBef>
                <a:spcPts val="753"/>
              </a:spcBef>
              <a:spcAft>
                <a:spcPts val="0"/>
              </a:spcAft>
              <a:buNone/>
            </a:pPr>
            <a:r>
              <a:rPr lang="fr"/>
              <a:t>Keep an eye open. And the good one!</a:t>
            </a:r>
            <a:endParaRPr/>
          </a:p>
        </p:txBody>
      </p:sp>
      <p:sp>
        <p:nvSpPr>
          <p:cNvPr id="158" name="Google Shape;158;p28"/>
          <p:cNvSpPr txBox="1"/>
          <p:nvPr>
            <p:ph type="title"/>
          </p:nvPr>
        </p:nvSpPr>
        <p:spPr>
          <a:xfrm>
            <a:off x="623888" y="1282305"/>
            <a:ext cx="7886700" cy="213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fr"/>
              <a:t>Inspect git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29"/>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Inspection command</a:t>
            </a:r>
            <a:endParaRPr/>
          </a:p>
        </p:txBody>
      </p:sp>
      <p:sp>
        <p:nvSpPr>
          <p:cNvPr id="164" name="Google Shape;164;p29"/>
          <p:cNvSpPr txBox="1"/>
          <p:nvPr>
            <p:ph idx="1" type="body"/>
          </p:nvPr>
        </p:nvSpPr>
        <p:spPr>
          <a:xfrm>
            <a:off x="628650" y="654501"/>
            <a:ext cx="7886700" cy="3978000"/>
          </a:xfrm>
          <a:prstGeom prst="rect">
            <a:avLst/>
          </a:prstGeom>
        </p:spPr>
        <p:txBody>
          <a:bodyPr anchorCtr="0" anchor="t" bIns="91425" lIns="91425" spcFirstLastPara="1" rIns="91425" wrap="square" tIns="91425">
            <a:noAutofit/>
          </a:bodyPr>
          <a:lstStyle/>
          <a:p>
            <a:pPr indent="-335280" lvl="0" marL="457200" rtl="0" algn="l">
              <a:spcBef>
                <a:spcPts val="753"/>
              </a:spcBef>
              <a:spcAft>
                <a:spcPts val="0"/>
              </a:spcAft>
              <a:buClr>
                <a:srgbClr val="E06666"/>
              </a:buClr>
              <a:buSzPts val="1680"/>
              <a:buChar char="●"/>
            </a:pPr>
            <a:r>
              <a:rPr lang="fr">
                <a:solidFill>
                  <a:srgbClr val="E06666"/>
                </a:solidFill>
              </a:rPr>
              <a:t>Working directory changes details:</a:t>
            </a:r>
            <a:endParaRPr>
              <a:solidFill>
                <a:srgbClr val="E06666"/>
              </a:solidFill>
            </a:endParaRPr>
          </a:p>
          <a:p>
            <a:pPr indent="0" lvl="0" marL="0" rtl="0" algn="l">
              <a:spcBef>
                <a:spcPts val="753"/>
              </a:spcBef>
              <a:spcAft>
                <a:spcPts val="0"/>
              </a:spcAft>
              <a:buNone/>
            </a:pPr>
            <a:r>
              <a:rPr lang="fr">
                <a:solidFill>
                  <a:srgbClr val="FFE599"/>
                </a:solidFill>
                <a:latin typeface="Roboto Mono"/>
                <a:ea typeface="Roboto Mono"/>
                <a:cs typeface="Roboto Mono"/>
                <a:sym typeface="Roboto Mono"/>
              </a:rPr>
              <a:t>	</a:t>
            </a:r>
            <a:r>
              <a:rPr lang="fr" sz="1800">
                <a:solidFill>
                  <a:srgbClr val="FFE599"/>
                </a:solidFill>
                <a:latin typeface="Roboto Mono"/>
                <a:ea typeface="Roboto Mono"/>
                <a:cs typeface="Roboto Mono"/>
                <a:sym typeface="Roboto Mono"/>
              </a:rPr>
              <a:t>git diff</a:t>
            </a:r>
            <a:endParaRPr sz="1800">
              <a:solidFill>
                <a:srgbClr val="FFE599"/>
              </a:solidFill>
              <a:latin typeface="Roboto Mono"/>
              <a:ea typeface="Roboto Mono"/>
              <a:cs typeface="Roboto Mono"/>
              <a:sym typeface="Roboto Mono"/>
            </a:endParaRPr>
          </a:p>
          <a:p>
            <a:pPr indent="0" lvl="0" marL="0" rtl="0" algn="l">
              <a:spcBef>
                <a:spcPts val="753"/>
              </a:spcBef>
              <a:spcAft>
                <a:spcPts val="0"/>
              </a:spcAft>
              <a:buClr>
                <a:schemeClr val="dk1"/>
              </a:buClr>
              <a:buSzPts val="1100"/>
              <a:buFont typeface="Arial"/>
              <a:buNone/>
            </a:pPr>
            <a:r>
              <a:t/>
            </a:r>
            <a:endParaRPr sz="1800">
              <a:solidFill>
                <a:srgbClr val="FFE599"/>
              </a:solidFill>
              <a:latin typeface="Roboto Mono"/>
              <a:ea typeface="Roboto Mono"/>
              <a:cs typeface="Roboto Mono"/>
              <a:sym typeface="Roboto Mono"/>
            </a:endParaRPr>
          </a:p>
          <a:p>
            <a:pPr indent="-335280" lvl="0" marL="457200" rtl="0" algn="l">
              <a:spcBef>
                <a:spcPts val="753"/>
              </a:spcBef>
              <a:spcAft>
                <a:spcPts val="0"/>
              </a:spcAft>
              <a:buClr>
                <a:srgbClr val="93C47D"/>
              </a:buClr>
              <a:buSzPts val="1680"/>
              <a:buChar char="●"/>
            </a:pPr>
            <a:r>
              <a:rPr lang="fr">
                <a:solidFill>
                  <a:srgbClr val="93C47D"/>
                </a:solidFill>
              </a:rPr>
              <a:t>Staging area informations:</a:t>
            </a:r>
            <a:endParaRPr>
              <a:solidFill>
                <a:srgbClr val="93C47D"/>
              </a:solidFill>
            </a:endParaRPr>
          </a:p>
          <a:p>
            <a:pPr indent="0" lvl="0" marL="0" rtl="0" algn="l">
              <a:spcBef>
                <a:spcPts val="753"/>
              </a:spcBef>
              <a:spcAft>
                <a:spcPts val="0"/>
              </a:spcAft>
              <a:buNone/>
            </a:pPr>
            <a:r>
              <a:rPr lang="fr">
                <a:solidFill>
                  <a:srgbClr val="FFE599"/>
                </a:solidFill>
                <a:latin typeface="Roboto Mono"/>
                <a:ea typeface="Roboto Mono"/>
                <a:cs typeface="Roboto Mono"/>
                <a:sym typeface="Roboto Mono"/>
              </a:rPr>
              <a:t>	</a:t>
            </a:r>
            <a:r>
              <a:rPr lang="fr" sz="1800">
                <a:solidFill>
                  <a:srgbClr val="FFE599"/>
                </a:solidFill>
                <a:latin typeface="Roboto Mono"/>
                <a:ea typeface="Roboto Mono"/>
                <a:cs typeface="Roboto Mono"/>
                <a:sym typeface="Roboto Mono"/>
              </a:rPr>
              <a:t>git status</a:t>
            </a:r>
            <a:endParaRPr sz="1800">
              <a:solidFill>
                <a:srgbClr val="FFE599"/>
              </a:solidFill>
              <a:latin typeface="Roboto Mono"/>
              <a:ea typeface="Roboto Mono"/>
              <a:cs typeface="Roboto Mono"/>
              <a:sym typeface="Roboto Mono"/>
            </a:endParaRPr>
          </a:p>
          <a:p>
            <a:pPr indent="0" lvl="0" marL="0" rtl="0" algn="l">
              <a:spcBef>
                <a:spcPts val="753"/>
              </a:spcBef>
              <a:spcAft>
                <a:spcPts val="0"/>
              </a:spcAft>
              <a:buClr>
                <a:schemeClr val="dk1"/>
              </a:buClr>
              <a:buSzPts val="1100"/>
              <a:buFont typeface="Arial"/>
              <a:buNone/>
            </a:pPr>
            <a:r>
              <a:t/>
            </a:r>
            <a:endParaRPr sz="1800">
              <a:solidFill>
                <a:srgbClr val="FFE599"/>
              </a:solidFill>
              <a:latin typeface="Roboto Mono"/>
              <a:ea typeface="Roboto Mono"/>
              <a:cs typeface="Roboto Mono"/>
              <a:sym typeface="Roboto Mono"/>
            </a:endParaRPr>
          </a:p>
          <a:p>
            <a:pPr indent="-335280" lvl="0" marL="457200" rtl="0" algn="l">
              <a:spcBef>
                <a:spcPts val="753"/>
              </a:spcBef>
              <a:spcAft>
                <a:spcPts val="0"/>
              </a:spcAft>
              <a:buClr>
                <a:srgbClr val="FFFFFF"/>
              </a:buClr>
              <a:buSzPts val="1680"/>
              <a:buChar char="●"/>
            </a:pPr>
            <a:r>
              <a:rPr lang="fr">
                <a:solidFill>
                  <a:srgbClr val="FFFFFF"/>
                </a:solidFill>
              </a:rPr>
              <a:t>Commit history:</a:t>
            </a:r>
            <a:endParaRPr>
              <a:solidFill>
                <a:srgbClr val="FFFFFF"/>
              </a:solidFill>
            </a:endParaRPr>
          </a:p>
          <a:p>
            <a:pPr indent="0" lvl="0" marL="0" rtl="0" algn="l">
              <a:spcBef>
                <a:spcPts val="753"/>
              </a:spcBef>
              <a:spcAft>
                <a:spcPts val="0"/>
              </a:spcAft>
              <a:buClr>
                <a:schemeClr val="dk1"/>
              </a:buClr>
              <a:buSzPts val="1100"/>
              <a:buFont typeface="Arial"/>
              <a:buNone/>
            </a:pPr>
            <a:r>
              <a:rPr lang="fr">
                <a:solidFill>
                  <a:srgbClr val="93C47D"/>
                </a:solidFill>
                <a:latin typeface="Roboto Mono"/>
                <a:ea typeface="Roboto Mono"/>
                <a:cs typeface="Roboto Mono"/>
                <a:sym typeface="Roboto Mono"/>
              </a:rPr>
              <a:t>	</a:t>
            </a:r>
            <a:r>
              <a:rPr lang="fr" sz="1800">
                <a:solidFill>
                  <a:srgbClr val="FFE599"/>
                </a:solidFill>
                <a:latin typeface="Roboto Mono"/>
                <a:ea typeface="Roboto Mono"/>
                <a:cs typeface="Roboto Mono"/>
                <a:sym typeface="Roboto Mono"/>
              </a:rPr>
              <a:t>git log</a:t>
            </a:r>
            <a:endParaRPr sz="1800">
              <a:solidFill>
                <a:srgbClr val="FFE599"/>
              </a:solidFill>
              <a:latin typeface="Roboto Mono"/>
              <a:ea typeface="Roboto Mono"/>
              <a:cs typeface="Roboto Mono"/>
              <a:sym typeface="Roboto Mono"/>
            </a:endParaRPr>
          </a:p>
          <a:p>
            <a:pPr indent="0" lvl="0" marL="457200" rtl="0" algn="l">
              <a:spcBef>
                <a:spcPts val="753"/>
              </a:spcBef>
              <a:spcAft>
                <a:spcPts val="0"/>
              </a:spcAft>
              <a:buClr>
                <a:schemeClr val="dk1"/>
              </a:buClr>
              <a:buSzPts val="1100"/>
              <a:buFont typeface="Arial"/>
              <a:buNone/>
            </a:pPr>
            <a:r>
              <a:rPr lang="fr" sz="1400">
                <a:solidFill>
                  <a:srgbClr val="FFE599"/>
                </a:solidFill>
                <a:latin typeface="Roboto Mono"/>
                <a:ea typeface="Roboto Mono"/>
                <a:cs typeface="Roboto Mono"/>
                <a:sym typeface="Roboto Mono"/>
              </a:rPr>
              <a:t>git log --graph --decorate --pretty=oneline --abbrev-commit --all</a:t>
            </a:r>
            <a:endParaRPr>
              <a:solidFill>
                <a:srgbClr val="FFE599"/>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30"/>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Useful tools</a:t>
            </a:r>
            <a:endParaRPr/>
          </a:p>
        </p:txBody>
      </p:sp>
      <p:sp>
        <p:nvSpPr>
          <p:cNvPr id="170" name="Google Shape;170;p30"/>
          <p:cNvSpPr txBox="1"/>
          <p:nvPr>
            <p:ph idx="1" type="body"/>
          </p:nvPr>
        </p:nvSpPr>
        <p:spPr>
          <a:xfrm>
            <a:off x="441650" y="654500"/>
            <a:ext cx="3609900" cy="3978000"/>
          </a:xfrm>
          <a:prstGeom prst="rect">
            <a:avLst/>
          </a:prstGeom>
        </p:spPr>
        <p:txBody>
          <a:bodyPr anchorCtr="0" anchor="t" bIns="91425" lIns="91425" spcFirstLastPara="1" rIns="91425" wrap="square" tIns="91425">
            <a:noAutofit/>
          </a:bodyPr>
          <a:lstStyle/>
          <a:p>
            <a:pPr indent="0" lvl="0" marL="0" rtl="0" algn="l">
              <a:spcBef>
                <a:spcPts val="753"/>
              </a:spcBef>
              <a:spcAft>
                <a:spcPts val="0"/>
              </a:spcAft>
              <a:buNone/>
            </a:pPr>
            <a:r>
              <a:rPr lang="fr"/>
              <a:t>Textual interface for git: TIG</a:t>
            </a:r>
            <a:endParaRPr/>
          </a:p>
        </p:txBody>
      </p:sp>
      <p:sp>
        <p:nvSpPr>
          <p:cNvPr id="171" name="Google Shape;171;p30"/>
          <p:cNvSpPr txBox="1"/>
          <p:nvPr>
            <p:ph idx="2" type="body"/>
          </p:nvPr>
        </p:nvSpPr>
        <p:spPr>
          <a:xfrm>
            <a:off x="4976025" y="654500"/>
            <a:ext cx="4248900" cy="3978000"/>
          </a:xfrm>
          <a:prstGeom prst="rect">
            <a:avLst/>
          </a:prstGeom>
        </p:spPr>
        <p:txBody>
          <a:bodyPr anchorCtr="0" anchor="t" bIns="91425" lIns="91425" spcFirstLastPara="1" rIns="91425" wrap="square" tIns="91425">
            <a:noAutofit/>
          </a:bodyPr>
          <a:lstStyle/>
          <a:p>
            <a:pPr indent="0" lvl="0" marL="0" rtl="0" algn="l">
              <a:spcBef>
                <a:spcPts val="753"/>
              </a:spcBef>
              <a:spcAft>
                <a:spcPts val="0"/>
              </a:spcAft>
              <a:buNone/>
            </a:pPr>
            <a:r>
              <a:rPr lang="fr"/>
              <a:t>Graphical Interface for GIT:</a:t>
            </a:r>
            <a:endParaRPr/>
          </a:p>
          <a:p>
            <a:pPr indent="0" lvl="0" marL="0" rtl="0" algn="l">
              <a:spcBef>
                <a:spcPts val="753"/>
              </a:spcBef>
              <a:spcAft>
                <a:spcPts val="0"/>
              </a:spcAft>
              <a:buNone/>
            </a:pPr>
            <a:r>
              <a:rPr lang="fr"/>
              <a:t>GitKraken, gitk, gitg...</a:t>
            </a:r>
            <a:endParaRPr/>
          </a:p>
        </p:txBody>
      </p:sp>
      <p:pic>
        <p:nvPicPr>
          <p:cNvPr id="172" name="Google Shape;172;p30"/>
          <p:cNvPicPr preferRelativeResize="0"/>
          <p:nvPr/>
        </p:nvPicPr>
        <p:blipFill rotWithShape="1">
          <a:blip r:embed="rId3">
            <a:alphaModFix/>
          </a:blip>
          <a:srcRect b="31749" l="0" r="46420" t="0"/>
          <a:stretch/>
        </p:blipFill>
        <p:spPr>
          <a:xfrm>
            <a:off x="546800" y="1829029"/>
            <a:ext cx="3609902" cy="2559670"/>
          </a:xfrm>
          <a:prstGeom prst="rect">
            <a:avLst/>
          </a:prstGeom>
          <a:noFill/>
          <a:ln>
            <a:noFill/>
          </a:ln>
          <a:effectLst>
            <a:outerShdw blurRad="1143000" rotWithShape="0" algn="bl" dir="5400000" dist="9525">
              <a:srgbClr val="FFFFFF">
                <a:alpha val="50000"/>
              </a:srgbClr>
            </a:outerShdw>
          </a:effectLst>
        </p:spPr>
      </p:pic>
      <p:pic>
        <p:nvPicPr>
          <p:cNvPr id="173" name="Google Shape;173;p30"/>
          <p:cNvPicPr preferRelativeResize="0"/>
          <p:nvPr/>
        </p:nvPicPr>
        <p:blipFill rotWithShape="1">
          <a:blip r:embed="rId4">
            <a:alphaModFix/>
          </a:blip>
          <a:srcRect b="17293" l="0" r="31262" t="0"/>
          <a:stretch/>
        </p:blipFill>
        <p:spPr>
          <a:xfrm>
            <a:off x="4728025" y="1829025"/>
            <a:ext cx="3882917" cy="2559674"/>
          </a:xfrm>
          <a:prstGeom prst="rect">
            <a:avLst/>
          </a:prstGeom>
          <a:noFill/>
          <a:ln>
            <a:noFill/>
          </a:ln>
          <a:effectLst>
            <a:outerShdw blurRad="1143000" rotWithShape="0" algn="bl" dir="5400000" dist="9525">
              <a:srgbClr val="FFFFFF">
                <a:alpha val="50000"/>
              </a:srgb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31"/>
          <p:cNvSpPr txBox="1"/>
          <p:nvPr>
            <p:ph type="title"/>
          </p:nvPr>
        </p:nvSpPr>
        <p:spPr>
          <a:xfrm>
            <a:off x="623888" y="1282305"/>
            <a:ext cx="7886700" cy="213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fr"/>
              <a:t>First Steps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32"/>
          <p:cNvSpPr/>
          <p:nvPr/>
        </p:nvSpPr>
        <p:spPr>
          <a:xfrm>
            <a:off x="628650" y="2144275"/>
            <a:ext cx="3606900" cy="22938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2"/>
          <p:cNvSpPr/>
          <p:nvPr/>
        </p:nvSpPr>
        <p:spPr>
          <a:xfrm>
            <a:off x="628650" y="982200"/>
            <a:ext cx="3606900" cy="8307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2"/>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First Steps: Authentify yourself</a:t>
            </a:r>
            <a:endParaRPr/>
          </a:p>
        </p:txBody>
      </p:sp>
      <p:sp>
        <p:nvSpPr>
          <p:cNvPr id="186" name="Google Shape;186;p32"/>
          <p:cNvSpPr txBox="1"/>
          <p:nvPr>
            <p:ph idx="1" type="body"/>
          </p:nvPr>
        </p:nvSpPr>
        <p:spPr>
          <a:xfrm>
            <a:off x="709125" y="945533"/>
            <a:ext cx="3555000" cy="83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r" sz="1200">
                <a:solidFill>
                  <a:srgbClr val="97C4EE"/>
                </a:solidFill>
                <a:latin typeface="Roboto Mono"/>
                <a:ea typeface="Roboto Mono"/>
                <a:cs typeface="Roboto Mono"/>
                <a:sym typeface="Roboto Mono"/>
              </a:rPr>
              <a:t>⯈ </a:t>
            </a:r>
            <a:r>
              <a:rPr lang="fr" sz="1200">
                <a:solidFill>
                  <a:srgbClr val="A4C2F4"/>
                </a:solidFill>
                <a:latin typeface="Roboto Mono"/>
                <a:ea typeface="Roboto Mono"/>
                <a:cs typeface="Roboto Mono"/>
                <a:sym typeface="Roboto Mono"/>
              </a:rPr>
              <a:t>git config --global user.name jdoe</a:t>
            </a:r>
            <a:endParaRPr sz="1200">
              <a:solidFill>
                <a:srgbClr val="A4C2F4"/>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fr" sz="1200">
                <a:solidFill>
                  <a:srgbClr val="97C4EE"/>
                </a:solidFill>
                <a:latin typeface="Roboto Mono"/>
                <a:ea typeface="Roboto Mono"/>
                <a:cs typeface="Roboto Mono"/>
                <a:sym typeface="Roboto Mono"/>
              </a:rPr>
              <a:t>⯈ </a:t>
            </a:r>
            <a:r>
              <a:rPr lang="fr" sz="1200">
                <a:solidFill>
                  <a:srgbClr val="A4C2F4"/>
                </a:solidFill>
                <a:latin typeface="Roboto Mono"/>
                <a:ea typeface="Roboto Mono"/>
                <a:cs typeface="Roboto Mono"/>
                <a:sym typeface="Roboto Mono"/>
              </a:rPr>
              <a:t>git config --global user.email jdoe@takima.fr</a:t>
            </a:r>
            <a:endParaRPr sz="1400">
              <a:solidFill>
                <a:srgbClr val="97C4EE"/>
              </a:solidFill>
              <a:latin typeface="Arial"/>
              <a:ea typeface="Arial"/>
              <a:cs typeface="Arial"/>
              <a:sym typeface="Arial"/>
            </a:endParaRPr>
          </a:p>
        </p:txBody>
      </p:sp>
      <p:sp>
        <p:nvSpPr>
          <p:cNvPr id="187" name="Google Shape;187;p32"/>
          <p:cNvSpPr txBox="1"/>
          <p:nvPr/>
        </p:nvSpPr>
        <p:spPr>
          <a:xfrm>
            <a:off x="863025" y="2182100"/>
            <a:ext cx="3606900" cy="23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Roboto Mono"/>
                <a:ea typeface="Roboto Mono"/>
                <a:cs typeface="Roboto Mono"/>
                <a:sym typeface="Roboto Mono"/>
              </a:rPr>
              <a:t>my-project</a:t>
            </a:r>
            <a:endParaRPr>
              <a:solidFill>
                <a:srgbClr val="E06666"/>
              </a:solidFill>
            </a:endParaRPr>
          </a:p>
        </p:txBody>
      </p:sp>
      <p:sp>
        <p:nvSpPr>
          <p:cNvPr id="188" name="Google Shape;188;p32"/>
          <p:cNvSpPr/>
          <p:nvPr/>
        </p:nvSpPr>
        <p:spPr>
          <a:xfrm>
            <a:off x="4799300" y="982200"/>
            <a:ext cx="3555000" cy="3456000"/>
          </a:xfrm>
          <a:prstGeom prst="rect">
            <a:avLst/>
          </a:prstGeom>
          <a:gradFill>
            <a:gsLst>
              <a:gs pos="0">
                <a:srgbClr val="000000">
                  <a:alpha val="35294"/>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2"/>
          <p:cNvSpPr txBox="1"/>
          <p:nvPr/>
        </p:nvSpPr>
        <p:spPr>
          <a:xfrm>
            <a:off x="6286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Command Line</a:t>
            </a:r>
            <a:endParaRPr i="1" sz="1500">
              <a:solidFill>
                <a:srgbClr val="FFFFFF"/>
              </a:solidFill>
            </a:endParaRPr>
          </a:p>
        </p:txBody>
      </p:sp>
      <p:sp>
        <p:nvSpPr>
          <p:cNvPr id="190" name="Google Shape;190;p32"/>
          <p:cNvSpPr txBox="1"/>
          <p:nvPr/>
        </p:nvSpPr>
        <p:spPr>
          <a:xfrm>
            <a:off x="628650" y="18022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Working Directory</a:t>
            </a:r>
            <a:endParaRPr i="1" sz="1500">
              <a:solidFill>
                <a:srgbClr val="FFFFFF"/>
              </a:solidFill>
            </a:endParaRPr>
          </a:p>
        </p:txBody>
      </p:sp>
      <p:sp>
        <p:nvSpPr>
          <p:cNvPr id="191" name="Google Shape;191;p32"/>
          <p:cNvSpPr txBox="1"/>
          <p:nvPr/>
        </p:nvSpPr>
        <p:spPr>
          <a:xfrm>
            <a:off x="479930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i="1" sz="1500">
              <a:solidFill>
                <a:srgbClr val="FFFFFF"/>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33"/>
          <p:cNvSpPr/>
          <p:nvPr/>
        </p:nvSpPr>
        <p:spPr>
          <a:xfrm>
            <a:off x="628650" y="2144275"/>
            <a:ext cx="3606900" cy="22938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3"/>
          <p:cNvSpPr/>
          <p:nvPr/>
        </p:nvSpPr>
        <p:spPr>
          <a:xfrm>
            <a:off x="628650" y="982200"/>
            <a:ext cx="3606900" cy="8307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3"/>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First Steps: Init the repository</a:t>
            </a:r>
            <a:endParaRPr/>
          </a:p>
        </p:txBody>
      </p:sp>
      <p:sp>
        <p:nvSpPr>
          <p:cNvPr id="199" name="Google Shape;199;p33"/>
          <p:cNvSpPr txBox="1"/>
          <p:nvPr>
            <p:ph idx="1" type="body"/>
          </p:nvPr>
        </p:nvSpPr>
        <p:spPr>
          <a:xfrm>
            <a:off x="861525" y="897750"/>
            <a:ext cx="3555000" cy="830700"/>
          </a:xfrm>
          <a:prstGeom prst="rect">
            <a:avLst/>
          </a:prstGeom>
        </p:spPr>
        <p:txBody>
          <a:bodyPr anchorCtr="0" anchor="t" bIns="91425" lIns="91425" spcFirstLastPara="1" rIns="91425" wrap="square" tIns="91425">
            <a:noAutofit/>
          </a:bodyPr>
          <a:lstStyle/>
          <a:p>
            <a:pPr indent="0" lvl="0" marL="0" rtl="0" algn="l">
              <a:spcBef>
                <a:spcPts val="753"/>
              </a:spcBef>
              <a:spcAft>
                <a:spcPts val="0"/>
              </a:spcAft>
              <a:buNone/>
            </a:pPr>
            <a:r>
              <a:rPr lang="fr" sz="1400">
                <a:solidFill>
                  <a:srgbClr val="97C4EE"/>
                </a:solidFill>
                <a:latin typeface="Arial"/>
                <a:ea typeface="Arial"/>
                <a:cs typeface="Arial"/>
                <a:sym typeface="Arial"/>
              </a:rPr>
              <a:t>⯈ </a:t>
            </a:r>
            <a:r>
              <a:rPr lang="fr" sz="1400">
                <a:solidFill>
                  <a:srgbClr val="A4C2F4"/>
                </a:solidFill>
                <a:latin typeface="Roboto Mono"/>
                <a:ea typeface="Roboto Mono"/>
                <a:cs typeface="Roboto Mono"/>
                <a:sym typeface="Roboto Mono"/>
              </a:rPr>
              <a:t>cd my-project</a:t>
            </a:r>
            <a:br>
              <a:rPr lang="fr" sz="1400">
                <a:solidFill>
                  <a:srgbClr val="A4C2F4"/>
                </a:solidFill>
                <a:latin typeface="Roboto Mono"/>
                <a:ea typeface="Roboto Mono"/>
                <a:cs typeface="Roboto Mono"/>
                <a:sym typeface="Roboto Mono"/>
              </a:rPr>
            </a:br>
            <a:r>
              <a:rPr lang="fr" sz="1400">
                <a:solidFill>
                  <a:srgbClr val="97C4EE"/>
                </a:solidFill>
                <a:latin typeface="Arial"/>
                <a:ea typeface="Arial"/>
                <a:cs typeface="Arial"/>
                <a:sym typeface="Arial"/>
              </a:rPr>
              <a:t>⯈ </a:t>
            </a:r>
            <a:r>
              <a:rPr lang="fr" sz="1400">
                <a:solidFill>
                  <a:srgbClr val="A4C2F4"/>
                </a:solidFill>
                <a:latin typeface="Roboto Mono"/>
                <a:ea typeface="Roboto Mono"/>
                <a:cs typeface="Roboto Mono"/>
                <a:sym typeface="Roboto Mono"/>
              </a:rPr>
              <a:t>git init</a:t>
            </a:r>
            <a:br>
              <a:rPr lang="fr" sz="1400">
                <a:solidFill>
                  <a:srgbClr val="A4C2F4"/>
                </a:solidFill>
                <a:latin typeface="Roboto Mono"/>
                <a:ea typeface="Roboto Mono"/>
                <a:cs typeface="Roboto Mono"/>
                <a:sym typeface="Roboto Mono"/>
              </a:rPr>
            </a:br>
            <a:r>
              <a:rPr lang="fr" sz="1400">
                <a:solidFill>
                  <a:srgbClr val="97C4EE"/>
                </a:solidFill>
                <a:latin typeface="Arial"/>
                <a:ea typeface="Arial"/>
                <a:cs typeface="Arial"/>
                <a:sym typeface="Arial"/>
              </a:rPr>
              <a:t>⯈ touch README.md</a:t>
            </a:r>
            <a:endParaRPr i="1" sz="1400">
              <a:solidFill>
                <a:srgbClr val="A4C2F4"/>
              </a:solidFill>
            </a:endParaRPr>
          </a:p>
        </p:txBody>
      </p:sp>
      <p:sp>
        <p:nvSpPr>
          <p:cNvPr id="200" name="Google Shape;200;p33"/>
          <p:cNvSpPr txBox="1"/>
          <p:nvPr/>
        </p:nvSpPr>
        <p:spPr>
          <a:xfrm>
            <a:off x="863025" y="2182100"/>
            <a:ext cx="3606900" cy="23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Roboto Mono"/>
                <a:ea typeface="Roboto Mono"/>
                <a:cs typeface="Roboto Mono"/>
                <a:sym typeface="Roboto Mono"/>
              </a:rPr>
              <a:t>my-project</a:t>
            </a:r>
            <a:br>
              <a:rPr lang="fr">
                <a:solidFill>
                  <a:srgbClr val="FFFFFF"/>
                </a:solidFill>
                <a:latin typeface="Roboto Mono"/>
                <a:ea typeface="Roboto Mono"/>
                <a:cs typeface="Roboto Mono"/>
                <a:sym typeface="Roboto Mono"/>
              </a:rPr>
            </a:br>
            <a:r>
              <a:rPr lang="fr">
                <a:solidFill>
                  <a:srgbClr val="999999"/>
                </a:solidFill>
                <a:latin typeface="Roboto Mono"/>
                <a:ea typeface="Roboto Mono"/>
                <a:cs typeface="Roboto Mono"/>
                <a:sym typeface="Roboto Mono"/>
              </a:rPr>
              <a:t>├── .git/</a:t>
            </a:r>
            <a:br>
              <a:rPr lang="fr">
                <a:solidFill>
                  <a:srgbClr val="B7B7B7"/>
                </a:solidFill>
                <a:latin typeface="Roboto Mono"/>
                <a:ea typeface="Roboto Mono"/>
                <a:cs typeface="Roboto Mono"/>
                <a:sym typeface="Roboto Mono"/>
              </a:rPr>
            </a:br>
            <a:r>
              <a:rPr lang="fr">
                <a:solidFill>
                  <a:srgbClr val="E06666"/>
                </a:solidFill>
                <a:latin typeface="Roboto Mono"/>
                <a:ea typeface="Roboto Mono"/>
                <a:cs typeface="Roboto Mono"/>
                <a:sym typeface="Roboto Mono"/>
              </a:rPr>
              <a:t>└── README.md</a:t>
            </a:r>
            <a:endParaRPr>
              <a:solidFill>
                <a:srgbClr val="E06666"/>
              </a:solidFill>
            </a:endParaRPr>
          </a:p>
        </p:txBody>
      </p:sp>
      <p:sp>
        <p:nvSpPr>
          <p:cNvPr id="201" name="Google Shape;201;p33"/>
          <p:cNvSpPr/>
          <p:nvPr/>
        </p:nvSpPr>
        <p:spPr>
          <a:xfrm>
            <a:off x="4799300" y="982200"/>
            <a:ext cx="3555000" cy="3456000"/>
          </a:xfrm>
          <a:prstGeom prst="rect">
            <a:avLst/>
          </a:prstGeom>
          <a:gradFill>
            <a:gsLst>
              <a:gs pos="0">
                <a:srgbClr val="000000">
                  <a:alpha val="35294"/>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3"/>
          <p:cNvSpPr txBox="1"/>
          <p:nvPr/>
        </p:nvSpPr>
        <p:spPr>
          <a:xfrm>
            <a:off x="6286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Command Line</a:t>
            </a:r>
            <a:endParaRPr i="1" sz="1500">
              <a:solidFill>
                <a:srgbClr val="FFFFFF"/>
              </a:solidFill>
            </a:endParaRPr>
          </a:p>
        </p:txBody>
      </p:sp>
      <p:sp>
        <p:nvSpPr>
          <p:cNvPr id="203" name="Google Shape;203;p33"/>
          <p:cNvSpPr txBox="1"/>
          <p:nvPr/>
        </p:nvSpPr>
        <p:spPr>
          <a:xfrm>
            <a:off x="628650" y="18022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Working Directory</a:t>
            </a:r>
            <a:endParaRPr i="1" sz="1500">
              <a:solidFill>
                <a:srgbClr val="FFFFFF"/>
              </a:solidFill>
            </a:endParaRPr>
          </a:p>
        </p:txBody>
      </p:sp>
      <p:sp>
        <p:nvSpPr>
          <p:cNvPr id="204" name="Google Shape;204;p33"/>
          <p:cNvSpPr txBox="1"/>
          <p:nvPr/>
        </p:nvSpPr>
        <p:spPr>
          <a:xfrm>
            <a:off x="479930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i="1" sz="1500">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34"/>
          <p:cNvSpPr/>
          <p:nvPr/>
        </p:nvSpPr>
        <p:spPr>
          <a:xfrm>
            <a:off x="628650" y="2144275"/>
            <a:ext cx="3606900" cy="22938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4"/>
          <p:cNvSpPr/>
          <p:nvPr/>
        </p:nvSpPr>
        <p:spPr>
          <a:xfrm>
            <a:off x="628650" y="982200"/>
            <a:ext cx="3606900" cy="8307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4"/>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First Steps: Add README</a:t>
            </a:r>
            <a:endParaRPr/>
          </a:p>
        </p:txBody>
      </p:sp>
      <p:sp>
        <p:nvSpPr>
          <p:cNvPr id="212" name="Google Shape;212;p34"/>
          <p:cNvSpPr txBox="1"/>
          <p:nvPr>
            <p:ph idx="1" type="body"/>
          </p:nvPr>
        </p:nvSpPr>
        <p:spPr>
          <a:xfrm>
            <a:off x="861525" y="897750"/>
            <a:ext cx="3555000" cy="830700"/>
          </a:xfrm>
          <a:prstGeom prst="rect">
            <a:avLst/>
          </a:prstGeom>
        </p:spPr>
        <p:txBody>
          <a:bodyPr anchorCtr="0" anchor="t" bIns="91425" lIns="91425" spcFirstLastPara="1" rIns="91425" wrap="square" tIns="91425">
            <a:noAutofit/>
          </a:bodyPr>
          <a:lstStyle/>
          <a:p>
            <a:pPr indent="0" lvl="0" marL="0" rtl="0" algn="l">
              <a:spcBef>
                <a:spcPts val="753"/>
              </a:spcBef>
              <a:spcAft>
                <a:spcPts val="0"/>
              </a:spcAft>
              <a:buNone/>
            </a:pPr>
            <a:r>
              <a:rPr lang="fr" sz="1400">
                <a:solidFill>
                  <a:srgbClr val="97C4EE"/>
                </a:solidFill>
                <a:latin typeface="Roboto"/>
                <a:ea typeface="Roboto"/>
                <a:cs typeface="Roboto"/>
                <a:sym typeface="Roboto"/>
              </a:rPr>
              <a:t># Edit</a:t>
            </a:r>
            <a:r>
              <a:rPr lang="fr" sz="1400">
                <a:solidFill>
                  <a:srgbClr val="A4C2F4"/>
                </a:solidFill>
                <a:latin typeface="Roboto"/>
                <a:ea typeface="Roboto"/>
                <a:cs typeface="Roboto"/>
                <a:sym typeface="Roboto"/>
              </a:rPr>
              <a:t> README.md</a:t>
            </a:r>
            <a:endParaRPr sz="1400">
              <a:solidFill>
                <a:srgbClr val="A4C2F4"/>
              </a:solidFill>
              <a:latin typeface="Roboto"/>
              <a:ea typeface="Roboto"/>
              <a:cs typeface="Roboto"/>
              <a:sym typeface="Roboto"/>
            </a:endParaRPr>
          </a:p>
          <a:p>
            <a:pPr indent="0" lvl="0" marL="0" rtl="0" algn="l">
              <a:spcBef>
                <a:spcPts val="753"/>
              </a:spcBef>
              <a:spcAft>
                <a:spcPts val="0"/>
              </a:spcAft>
              <a:buClr>
                <a:schemeClr val="dk1"/>
              </a:buClr>
              <a:buSzPts val="1100"/>
              <a:buFont typeface="Arial"/>
              <a:buNone/>
            </a:pPr>
            <a:r>
              <a:rPr lang="fr" sz="1400">
                <a:solidFill>
                  <a:srgbClr val="97C4EE"/>
                </a:solidFill>
                <a:latin typeface="Roboto"/>
                <a:ea typeface="Roboto"/>
                <a:cs typeface="Roboto"/>
                <a:sym typeface="Roboto"/>
              </a:rPr>
              <a:t>⯈ git add README.md</a:t>
            </a:r>
            <a:endParaRPr sz="1400">
              <a:solidFill>
                <a:srgbClr val="A4C2F4"/>
              </a:solidFill>
              <a:latin typeface="Roboto"/>
              <a:ea typeface="Roboto"/>
              <a:cs typeface="Roboto"/>
              <a:sym typeface="Roboto"/>
            </a:endParaRPr>
          </a:p>
        </p:txBody>
      </p:sp>
      <p:sp>
        <p:nvSpPr>
          <p:cNvPr id="213" name="Google Shape;213;p34"/>
          <p:cNvSpPr txBox="1"/>
          <p:nvPr/>
        </p:nvSpPr>
        <p:spPr>
          <a:xfrm>
            <a:off x="863025" y="2182100"/>
            <a:ext cx="3606900" cy="23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Roboto Mono"/>
                <a:ea typeface="Roboto Mono"/>
                <a:cs typeface="Roboto Mono"/>
                <a:sym typeface="Roboto Mono"/>
              </a:rPr>
              <a:t>my-project</a:t>
            </a:r>
            <a:br>
              <a:rPr lang="fr">
                <a:solidFill>
                  <a:srgbClr val="FFFFFF"/>
                </a:solidFill>
                <a:latin typeface="Roboto Mono"/>
                <a:ea typeface="Roboto Mono"/>
                <a:cs typeface="Roboto Mono"/>
                <a:sym typeface="Roboto Mono"/>
              </a:rPr>
            </a:br>
            <a:r>
              <a:rPr lang="fr">
                <a:solidFill>
                  <a:srgbClr val="999999"/>
                </a:solidFill>
                <a:latin typeface="Roboto Mono"/>
                <a:ea typeface="Roboto Mono"/>
                <a:cs typeface="Roboto Mono"/>
                <a:sym typeface="Roboto Mono"/>
              </a:rPr>
              <a:t>├── .git/</a:t>
            </a:r>
            <a:br>
              <a:rPr lang="fr">
                <a:solidFill>
                  <a:srgbClr val="B7B7B7"/>
                </a:solidFill>
                <a:latin typeface="Roboto Mono"/>
                <a:ea typeface="Roboto Mono"/>
                <a:cs typeface="Roboto Mono"/>
                <a:sym typeface="Roboto Mono"/>
              </a:rPr>
            </a:br>
            <a:r>
              <a:rPr lang="fr">
                <a:solidFill>
                  <a:srgbClr val="93C47D"/>
                </a:solidFill>
                <a:latin typeface="Roboto Mono"/>
                <a:ea typeface="Roboto Mono"/>
                <a:cs typeface="Roboto Mono"/>
                <a:sym typeface="Roboto Mono"/>
              </a:rPr>
              <a:t>└──</a:t>
            </a:r>
            <a:r>
              <a:rPr lang="fr">
                <a:solidFill>
                  <a:srgbClr val="93C47D"/>
                </a:solidFill>
                <a:latin typeface="Roboto Mono"/>
                <a:ea typeface="Roboto Mono"/>
                <a:cs typeface="Roboto Mono"/>
                <a:sym typeface="Roboto Mono"/>
              </a:rPr>
              <a:t> README.md ++</a:t>
            </a:r>
            <a:endParaRPr>
              <a:solidFill>
                <a:srgbClr val="93C47D"/>
              </a:solidFill>
            </a:endParaRPr>
          </a:p>
        </p:txBody>
      </p:sp>
      <p:sp>
        <p:nvSpPr>
          <p:cNvPr id="214" name="Google Shape;214;p34"/>
          <p:cNvSpPr/>
          <p:nvPr/>
        </p:nvSpPr>
        <p:spPr>
          <a:xfrm>
            <a:off x="4799300" y="982200"/>
            <a:ext cx="3555000" cy="3456000"/>
          </a:xfrm>
          <a:prstGeom prst="rect">
            <a:avLst/>
          </a:prstGeom>
          <a:gradFill>
            <a:gsLst>
              <a:gs pos="0">
                <a:srgbClr val="000000">
                  <a:alpha val="35294"/>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4"/>
          <p:cNvSpPr txBox="1"/>
          <p:nvPr/>
        </p:nvSpPr>
        <p:spPr>
          <a:xfrm>
            <a:off x="6286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Command Line</a:t>
            </a:r>
            <a:endParaRPr i="1" sz="1500">
              <a:solidFill>
                <a:srgbClr val="FFFFFF"/>
              </a:solidFill>
            </a:endParaRPr>
          </a:p>
        </p:txBody>
      </p:sp>
      <p:sp>
        <p:nvSpPr>
          <p:cNvPr id="216" name="Google Shape;216;p34"/>
          <p:cNvSpPr txBox="1"/>
          <p:nvPr/>
        </p:nvSpPr>
        <p:spPr>
          <a:xfrm>
            <a:off x="628650" y="18022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Working Directory</a:t>
            </a:r>
            <a:endParaRPr i="1" sz="1500">
              <a:solidFill>
                <a:srgbClr val="FFFFFF"/>
              </a:solidFill>
            </a:endParaRPr>
          </a:p>
        </p:txBody>
      </p:sp>
      <p:sp>
        <p:nvSpPr>
          <p:cNvPr id="217" name="Google Shape;217;p34"/>
          <p:cNvSpPr txBox="1"/>
          <p:nvPr/>
        </p:nvSpPr>
        <p:spPr>
          <a:xfrm>
            <a:off x="479930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i="1" sz="150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7"/>
          <p:cNvSpPr txBox="1"/>
          <p:nvPr>
            <p:ph type="ctrTitle"/>
          </p:nvPr>
        </p:nvSpPr>
        <p:spPr>
          <a:xfrm>
            <a:off x="1143000" y="841773"/>
            <a:ext cx="6858000" cy="1790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fr"/>
              <a:t>Git &amp; </a:t>
            </a:r>
            <a:r>
              <a:rPr lang="fr"/>
              <a:t>CI/CD</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35"/>
          <p:cNvSpPr/>
          <p:nvPr/>
        </p:nvSpPr>
        <p:spPr>
          <a:xfrm>
            <a:off x="628650" y="2144275"/>
            <a:ext cx="3606900" cy="22938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5"/>
          <p:cNvSpPr/>
          <p:nvPr/>
        </p:nvSpPr>
        <p:spPr>
          <a:xfrm>
            <a:off x="628650" y="982200"/>
            <a:ext cx="3606900" cy="8307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5"/>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First Steps: Commit README</a:t>
            </a:r>
            <a:endParaRPr/>
          </a:p>
        </p:txBody>
      </p:sp>
      <p:sp>
        <p:nvSpPr>
          <p:cNvPr id="225" name="Google Shape;225;p35"/>
          <p:cNvSpPr txBox="1"/>
          <p:nvPr>
            <p:ph idx="1" type="body"/>
          </p:nvPr>
        </p:nvSpPr>
        <p:spPr>
          <a:xfrm>
            <a:off x="861525" y="897750"/>
            <a:ext cx="3555000" cy="830700"/>
          </a:xfrm>
          <a:prstGeom prst="rect">
            <a:avLst/>
          </a:prstGeom>
        </p:spPr>
        <p:txBody>
          <a:bodyPr anchorCtr="0" anchor="t" bIns="91425" lIns="91425" spcFirstLastPara="1" rIns="91425" wrap="square" tIns="91425">
            <a:noAutofit/>
          </a:bodyPr>
          <a:lstStyle/>
          <a:p>
            <a:pPr indent="0" lvl="0" marL="0" rtl="0" algn="l">
              <a:spcBef>
                <a:spcPts val="753"/>
              </a:spcBef>
              <a:spcAft>
                <a:spcPts val="0"/>
              </a:spcAft>
              <a:buNone/>
            </a:pPr>
            <a:r>
              <a:rPr lang="fr" sz="1400">
                <a:solidFill>
                  <a:srgbClr val="97C4EE"/>
                </a:solidFill>
                <a:latin typeface="Roboto"/>
                <a:ea typeface="Roboto"/>
                <a:cs typeface="Roboto"/>
                <a:sym typeface="Roboto"/>
              </a:rPr>
              <a:t>⯈ git commit -m “Initial commit”</a:t>
            </a:r>
            <a:endParaRPr sz="1400">
              <a:solidFill>
                <a:srgbClr val="A4C2F4"/>
              </a:solidFill>
              <a:latin typeface="Roboto"/>
              <a:ea typeface="Roboto"/>
              <a:cs typeface="Roboto"/>
              <a:sym typeface="Roboto"/>
            </a:endParaRPr>
          </a:p>
        </p:txBody>
      </p:sp>
      <p:sp>
        <p:nvSpPr>
          <p:cNvPr id="226" name="Google Shape;226;p35"/>
          <p:cNvSpPr txBox="1"/>
          <p:nvPr/>
        </p:nvSpPr>
        <p:spPr>
          <a:xfrm>
            <a:off x="863025" y="2182100"/>
            <a:ext cx="3606900" cy="23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Roboto Mono"/>
                <a:ea typeface="Roboto Mono"/>
                <a:cs typeface="Roboto Mono"/>
                <a:sym typeface="Roboto Mono"/>
              </a:rPr>
              <a:t>my-project</a:t>
            </a:r>
            <a:br>
              <a:rPr lang="fr">
                <a:solidFill>
                  <a:srgbClr val="FFFFFF"/>
                </a:solidFill>
                <a:latin typeface="Roboto Mono"/>
                <a:ea typeface="Roboto Mono"/>
                <a:cs typeface="Roboto Mono"/>
                <a:sym typeface="Roboto Mono"/>
              </a:rPr>
            </a:br>
            <a:r>
              <a:rPr lang="fr">
                <a:solidFill>
                  <a:srgbClr val="999999"/>
                </a:solidFill>
                <a:latin typeface="Roboto Mono"/>
                <a:ea typeface="Roboto Mono"/>
                <a:cs typeface="Roboto Mono"/>
                <a:sym typeface="Roboto Mono"/>
              </a:rPr>
              <a:t>├── .git/</a:t>
            </a:r>
            <a:br>
              <a:rPr lang="fr">
                <a:solidFill>
                  <a:srgbClr val="B7B7B7"/>
                </a:solidFill>
                <a:latin typeface="Roboto Mono"/>
                <a:ea typeface="Roboto Mono"/>
                <a:cs typeface="Roboto Mono"/>
                <a:sym typeface="Roboto Mono"/>
              </a:rPr>
            </a:br>
            <a:r>
              <a:rPr lang="fr">
                <a:solidFill>
                  <a:srgbClr val="999999"/>
                </a:solidFill>
                <a:latin typeface="Roboto Mono"/>
                <a:ea typeface="Roboto Mono"/>
                <a:cs typeface="Roboto Mono"/>
                <a:sym typeface="Roboto Mono"/>
              </a:rPr>
              <a:t>└── README.md</a:t>
            </a:r>
            <a:endParaRPr>
              <a:solidFill>
                <a:srgbClr val="999999"/>
              </a:solidFill>
            </a:endParaRPr>
          </a:p>
        </p:txBody>
      </p:sp>
      <p:sp>
        <p:nvSpPr>
          <p:cNvPr id="227" name="Google Shape;227;p35"/>
          <p:cNvSpPr/>
          <p:nvPr/>
        </p:nvSpPr>
        <p:spPr>
          <a:xfrm>
            <a:off x="4799300" y="982200"/>
            <a:ext cx="4065900" cy="1652700"/>
          </a:xfrm>
          <a:prstGeom prst="rect">
            <a:avLst/>
          </a:prstGeom>
          <a:gradFill>
            <a:gsLst>
              <a:gs pos="0">
                <a:srgbClr val="000000">
                  <a:alpha val="35294"/>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rgbClr val="FF9900"/>
              </a:solidFill>
              <a:latin typeface="Roboto Mono"/>
              <a:ea typeface="Roboto Mono"/>
              <a:cs typeface="Roboto Mono"/>
              <a:sym typeface="Roboto Mono"/>
            </a:endParaRPr>
          </a:p>
          <a:p>
            <a:pPr indent="0" lvl="0" marL="0" rtl="0" algn="l">
              <a:spcBef>
                <a:spcPts val="0"/>
              </a:spcBef>
              <a:spcAft>
                <a:spcPts val="0"/>
              </a:spcAft>
              <a:buNone/>
            </a:pPr>
            <a:r>
              <a:t/>
            </a:r>
            <a:endParaRPr sz="1200">
              <a:solidFill>
                <a:srgbClr val="FF9900"/>
              </a:solidFill>
              <a:latin typeface="Roboto Mono"/>
              <a:ea typeface="Roboto Mono"/>
              <a:cs typeface="Roboto Mono"/>
              <a:sym typeface="Roboto Mono"/>
            </a:endParaRPr>
          </a:p>
          <a:p>
            <a:pPr indent="0" lvl="0" marL="0" rtl="0" algn="l">
              <a:spcBef>
                <a:spcPts val="0"/>
              </a:spcBef>
              <a:spcAft>
                <a:spcPts val="0"/>
              </a:spcAft>
              <a:buNone/>
            </a:pPr>
            <a:r>
              <a:t/>
            </a:r>
            <a:endParaRPr sz="1200">
              <a:solidFill>
                <a:srgbClr val="FF9900"/>
              </a:solidFill>
              <a:latin typeface="Roboto Mono"/>
              <a:ea typeface="Roboto Mono"/>
              <a:cs typeface="Roboto Mono"/>
              <a:sym typeface="Roboto Mono"/>
            </a:endParaRPr>
          </a:p>
          <a:p>
            <a:pPr indent="0" lvl="0" marL="0" rtl="0" algn="l">
              <a:spcBef>
                <a:spcPts val="0"/>
              </a:spcBef>
              <a:spcAft>
                <a:spcPts val="0"/>
              </a:spcAft>
              <a:buNone/>
            </a:pPr>
            <a:r>
              <a:t/>
            </a:r>
            <a:endParaRPr sz="1200">
              <a:solidFill>
                <a:srgbClr val="FF9900"/>
              </a:solidFill>
              <a:latin typeface="Roboto Mono"/>
              <a:ea typeface="Roboto Mono"/>
              <a:cs typeface="Roboto Mono"/>
              <a:sym typeface="Roboto Mono"/>
            </a:endParaRPr>
          </a:p>
          <a:p>
            <a:pPr indent="0" lvl="0" marL="0" rtl="0" algn="l">
              <a:spcBef>
                <a:spcPts val="0"/>
              </a:spcBef>
              <a:spcAft>
                <a:spcPts val="0"/>
              </a:spcAft>
              <a:buNone/>
            </a:pPr>
            <a:r>
              <a:rPr lang="fr" sz="1200">
                <a:solidFill>
                  <a:srgbClr val="FF9900"/>
                </a:solidFill>
                <a:latin typeface="Roboto Mono"/>
                <a:ea typeface="Roboto Mono"/>
                <a:cs typeface="Roboto Mono"/>
                <a:sym typeface="Roboto Mono"/>
              </a:rPr>
              <a:t>commit 170bbfdbf6215fd31dd0e9df1059e79393e7438d</a:t>
            </a:r>
            <a:r>
              <a:rPr lang="fr" sz="1200">
                <a:solidFill>
                  <a:srgbClr val="F3F3F3"/>
                </a:solidFill>
                <a:latin typeface="Roboto Mono"/>
                <a:ea typeface="Roboto Mono"/>
                <a:cs typeface="Roboto Mono"/>
                <a:sym typeface="Roboto Mono"/>
              </a:rPr>
              <a:t> (</a:t>
            </a:r>
            <a:r>
              <a:rPr lang="fr" sz="1200">
                <a:solidFill>
                  <a:srgbClr val="00FFFF"/>
                </a:solidFill>
                <a:latin typeface="Roboto Mono"/>
                <a:ea typeface="Roboto Mono"/>
                <a:cs typeface="Roboto Mono"/>
                <a:sym typeface="Roboto Mono"/>
              </a:rPr>
              <a:t>HEAD -&gt;</a:t>
            </a:r>
            <a:r>
              <a:rPr lang="fr" sz="1200">
                <a:solidFill>
                  <a:srgbClr val="F3F3F3"/>
                </a:solidFill>
                <a:latin typeface="Roboto Mono"/>
                <a:ea typeface="Roboto Mono"/>
                <a:cs typeface="Roboto Mono"/>
                <a:sym typeface="Roboto Mono"/>
              </a:rPr>
              <a:t> </a:t>
            </a:r>
            <a:r>
              <a:rPr lang="fr" sz="1200">
                <a:solidFill>
                  <a:srgbClr val="00FF00"/>
                </a:solidFill>
                <a:latin typeface="Roboto Mono"/>
                <a:ea typeface="Roboto Mono"/>
                <a:cs typeface="Roboto Mono"/>
                <a:sym typeface="Roboto Mono"/>
              </a:rPr>
              <a:t>master</a:t>
            </a:r>
            <a:r>
              <a:rPr lang="fr" sz="1200">
                <a:solidFill>
                  <a:srgbClr val="F3F3F3"/>
                </a:solidFill>
                <a:latin typeface="Roboto Mono"/>
                <a:ea typeface="Roboto Mono"/>
                <a:cs typeface="Roboto Mono"/>
                <a:sym typeface="Roboto Mono"/>
              </a:rPr>
              <a:t>)</a:t>
            </a:r>
            <a:endParaRPr sz="1200">
              <a:solidFill>
                <a:srgbClr val="F3F3F3"/>
              </a:solidFill>
              <a:latin typeface="Roboto Mono"/>
              <a:ea typeface="Roboto Mono"/>
              <a:cs typeface="Roboto Mono"/>
              <a:sym typeface="Roboto Mono"/>
            </a:endParaRPr>
          </a:p>
          <a:p>
            <a:pPr indent="0" lvl="0" marL="0" rtl="0" algn="l">
              <a:spcBef>
                <a:spcPts val="0"/>
              </a:spcBef>
              <a:spcAft>
                <a:spcPts val="0"/>
              </a:spcAft>
              <a:buNone/>
            </a:pPr>
            <a:r>
              <a:rPr lang="fr" sz="1200">
                <a:solidFill>
                  <a:srgbClr val="F3F3F3"/>
                </a:solidFill>
                <a:latin typeface="Roboto Mono"/>
                <a:ea typeface="Roboto Mono"/>
                <a:cs typeface="Roboto Mono"/>
                <a:sym typeface="Roboto Mono"/>
              </a:rPr>
              <a:t>Author: John Doe &lt;jdoe@takima.fr&gt;</a:t>
            </a:r>
            <a:endParaRPr sz="1200">
              <a:solidFill>
                <a:srgbClr val="F3F3F3"/>
              </a:solidFill>
              <a:latin typeface="Roboto Mono"/>
              <a:ea typeface="Roboto Mono"/>
              <a:cs typeface="Roboto Mono"/>
              <a:sym typeface="Roboto Mono"/>
            </a:endParaRPr>
          </a:p>
          <a:p>
            <a:pPr indent="0" lvl="0" marL="0" rtl="0" algn="l">
              <a:spcBef>
                <a:spcPts val="0"/>
              </a:spcBef>
              <a:spcAft>
                <a:spcPts val="0"/>
              </a:spcAft>
              <a:buNone/>
            </a:pPr>
            <a:r>
              <a:rPr lang="fr" sz="1200">
                <a:solidFill>
                  <a:srgbClr val="F3F3F3"/>
                </a:solidFill>
                <a:latin typeface="Roboto Mono"/>
                <a:ea typeface="Roboto Mono"/>
                <a:cs typeface="Roboto Mono"/>
                <a:sym typeface="Roboto Mono"/>
              </a:rPr>
              <a:t>Date:   Thu Jan 30 12:29:15 2020 +0100</a:t>
            </a:r>
            <a:endParaRPr sz="1200">
              <a:solidFill>
                <a:srgbClr val="F3F3F3"/>
              </a:solidFill>
              <a:latin typeface="Roboto Mono"/>
              <a:ea typeface="Roboto Mono"/>
              <a:cs typeface="Roboto Mono"/>
              <a:sym typeface="Roboto Mono"/>
            </a:endParaRPr>
          </a:p>
          <a:p>
            <a:pPr indent="0" lvl="0" marL="0" rtl="0" algn="l">
              <a:spcBef>
                <a:spcPts val="0"/>
              </a:spcBef>
              <a:spcAft>
                <a:spcPts val="0"/>
              </a:spcAft>
              <a:buNone/>
            </a:pPr>
            <a:r>
              <a:t/>
            </a:r>
            <a:endParaRPr sz="1200">
              <a:solidFill>
                <a:srgbClr val="F3F3F3"/>
              </a:solidFill>
              <a:latin typeface="Roboto Mono"/>
              <a:ea typeface="Roboto Mono"/>
              <a:cs typeface="Roboto Mono"/>
              <a:sym typeface="Roboto Mono"/>
            </a:endParaRPr>
          </a:p>
          <a:p>
            <a:pPr indent="0" lvl="0" marL="0" rtl="0" algn="l">
              <a:spcBef>
                <a:spcPts val="0"/>
              </a:spcBef>
              <a:spcAft>
                <a:spcPts val="0"/>
              </a:spcAft>
              <a:buNone/>
            </a:pPr>
            <a:r>
              <a:rPr lang="fr" sz="1200">
                <a:solidFill>
                  <a:srgbClr val="F3F3F3"/>
                </a:solidFill>
                <a:latin typeface="Roboto Mono"/>
                <a:ea typeface="Roboto Mono"/>
                <a:cs typeface="Roboto Mono"/>
                <a:sym typeface="Roboto Mono"/>
              </a:rPr>
              <a:t>    Initial commit</a:t>
            </a:r>
            <a:endParaRPr sz="1200">
              <a:solidFill>
                <a:srgbClr val="F3F3F3"/>
              </a:solidFill>
              <a:latin typeface="Roboto Mono"/>
              <a:ea typeface="Roboto Mono"/>
              <a:cs typeface="Roboto Mono"/>
              <a:sym typeface="Roboto Mono"/>
            </a:endParaRPr>
          </a:p>
          <a:p>
            <a:pPr indent="0" lvl="0" marL="0" rtl="0" algn="l">
              <a:spcBef>
                <a:spcPts val="0"/>
              </a:spcBef>
              <a:spcAft>
                <a:spcPts val="0"/>
              </a:spcAft>
              <a:buNone/>
            </a:pPr>
            <a:r>
              <a:t/>
            </a:r>
            <a:endParaRPr sz="1200">
              <a:solidFill>
                <a:srgbClr val="F3F3F3"/>
              </a:solidFill>
              <a:latin typeface="Roboto Mono"/>
              <a:ea typeface="Roboto Mono"/>
              <a:cs typeface="Roboto Mono"/>
              <a:sym typeface="Roboto Mono"/>
            </a:endParaRPr>
          </a:p>
          <a:p>
            <a:pPr indent="0" lvl="0" marL="0" rtl="0" algn="l">
              <a:spcBef>
                <a:spcPts val="0"/>
              </a:spcBef>
              <a:spcAft>
                <a:spcPts val="0"/>
              </a:spcAft>
              <a:buNone/>
            </a:pPr>
            <a:r>
              <a:t/>
            </a:r>
            <a:endParaRPr sz="1200">
              <a:solidFill>
                <a:srgbClr val="F3F3F3"/>
              </a:solidFill>
              <a:latin typeface="Roboto Mono"/>
              <a:ea typeface="Roboto Mono"/>
              <a:cs typeface="Roboto Mono"/>
              <a:sym typeface="Roboto Mono"/>
            </a:endParaRPr>
          </a:p>
          <a:p>
            <a:pPr indent="0" lvl="0" marL="0" rtl="0" algn="l">
              <a:spcBef>
                <a:spcPts val="0"/>
              </a:spcBef>
              <a:spcAft>
                <a:spcPts val="0"/>
              </a:spcAft>
              <a:buNone/>
            </a:pPr>
            <a:r>
              <a:t/>
            </a:r>
            <a:endParaRPr sz="1200">
              <a:solidFill>
                <a:srgbClr val="F3F3F3"/>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t/>
            </a:r>
            <a:endParaRPr sz="1200">
              <a:solidFill>
                <a:srgbClr val="F3F3F3"/>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228" name="Google Shape;228;p35"/>
          <p:cNvSpPr txBox="1"/>
          <p:nvPr/>
        </p:nvSpPr>
        <p:spPr>
          <a:xfrm>
            <a:off x="6286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Command Line</a:t>
            </a:r>
            <a:endParaRPr i="1" sz="1500">
              <a:solidFill>
                <a:srgbClr val="FFFFFF"/>
              </a:solidFill>
            </a:endParaRPr>
          </a:p>
        </p:txBody>
      </p:sp>
      <p:sp>
        <p:nvSpPr>
          <p:cNvPr id="229" name="Google Shape;229;p35"/>
          <p:cNvSpPr txBox="1"/>
          <p:nvPr/>
        </p:nvSpPr>
        <p:spPr>
          <a:xfrm>
            <a:off x="628650" y="18022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Working Directory</a:t>
            </a:r>
            <a:endParaRPr i="1" sz="1500">
              <a:solidFill>
                <a:srgbClr val="FFFFFF"/>
              </a:solidFill>
            </a:endParaRPr>
          </a:p>
        </p:txBody>
      </p:sp>
      <p:sp>
        <p:nvSpPr>
          <p:cNvPr id="230" name="Google Shape;230;p35"/>
          <p:cNvSpPr txBox="1"/>
          <p:nvPr/>
        </p:nvSpPr>
        <p:spPr>
          <a:xfrm>
            <a:off x="479930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Git log</a:t>
            </a:r>
            <a:endParaRPr i="1" sz="1500">
              <a:solidFill>
                <a:srgbClr val="FFFFFF"/>
              </a:solidFill>
            </a:endParaRPr>
          </a:p>
        </p:txBody>
      </p:sp>
      <p:sp>
        <p:nvSpPr>
          <p:cNvPr id="231" name="Google Shape;231;p35"/>
          <p:cNvSpPr/>
          <p:nvPr/>
        </p:nvSpPr>
        <p:spPr>
          <a:xfrm>
            <a:off x="4799300" y="2967225"/>
            <a:ext cx="4065900" cy="1470900"/>
          </a:xfrm>
          <a:prstGeom prst="rect">
            <a:avLst/>
          </a:prstGeom>
          <a:gradFill>
            <a:gsLst>
              <a:gs pos="0">
                <a:srgbClr val="000000">
                  <a:alpha val="35294"/>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fr" sz="1200">
                <a:solidFill>
                  <a:srgbClr val="FF9900"/>
                </a:solidFill>
                <a:latin typeface="Roboto Mono"/>
                <a:ea typeface="Roboto Mono"/>
                <a:cs typeface="Roboto Mono"/>
                <a:sym typeface="Roboto Mono"/>
              </a:rPr>
              <a:t>* 170bbfd (</a:t>
            </a:r>
            <a:r>
              <a:rPr lang="fr" sz="1200">
                <a:solidFill>
                  <a:srgbClr val="00FFFF"/>
                </a:solidFill>
                <a:latin typeface="Roboto Mono"/>
                <a:ea typeface="Roboto Mono"/>
                <a:cs typeface="Roboto Mono"/>
                <a:sym typeface="Roboto Mono"/>
              </a:rPr>
              <a:t>HEAD -&gt;</a:t>
            </a:r>
            <a:r>
              <a:rPr lang="fr" sz="1200">
                <a:solidFill>
                  <a:srgbClr val="FF9900"/>
                </a:solidFill>
                <a:latin typeface="Roboto Mono"/>
                <a:ea typeface="Roboto Mono"/>
                <a:cs typeface="Roboto Mono"/>
                <a:sym typeface="Roboto Mono"/>
              </a:rPr>
              <a:t> </a:t>
            </a:r>
            <a:r>
              <a:rPr lang="fr" sz="1200">
                <a:solidFill>
                  <a:srgbClr val="00FF00"/>
                </a:solidFill>
                <a:latin typeface="Roboto Mono"/>
                <a:ea typeface="Roboto Mono"/>
                <a:cs typeface="Roboto Mono"/>
                <a:sym typeface="Roboto Mono"/>
              </a:rPr>
              <a:t>master</a:t>
            </a:r>
            <a:r>
              <a:rPr lang="fr" sz="1200">
                <a:solidFill>
                  <a:srgbClr val="FF9900"/>
                </a:solidFill>
                <a:latin typeface="Roboto Mono"/>
                <a:ea typeface="Roboto Mono"/>
                <a:cs typeface="Roboto Mono"/>
                <a:sym typeface="Roboto Mono"/>
              </a:rPr>
              <a:t>) </a:t>
            </a:r>
            <a:r>
              <a:rPr lang="fr" sz="1200">
                <a:solidFill>
                  <a:srgbClr val="F3F3F3"/>
                </a:solidFill>
                <a:latin typeface="Roboto Mono"/>
                <a:ea typeface="Roboto Mono"/>
                <a:cs typeface="Roboto Mono"/>
                <a:sym typeface="Roboto Mono"/>
              </a:rPr>
              <a:t>Initial commit</a:t>
            </a:r>
            <a:endParaRPr sz="1200">
              <a:solidFill>
                <a:srgbClr val="FF9900"/>
              </a:solidFill>
              <a:latin typeface="Roboto Mono"/>
              <a:ea typeface="Roboto Mono"/>
              <a:cs typeface="Roboto Mono"/>
              <a:sym typeface="Roboto Mono"/>
            </a:endParaRPr>
          </a:p>
          <a:p>
            <a:pPr indent="0" lvl="0" marL="0" rtl="0" algn="l">
              <a:spcBef>
                <a:spcPts val="0"/>
              </a:spcBef>
              <a:spcAft>
                <a:spcPts val="0"/>
              </a:spcAft>
              <a:buNone/>
            </a:pPr>
            <a:r>
              <a:t/>
            </a:r>
            <a:endParaRPr sz="1200">
              <a:solidFill>
                <a:srgbClr val="FF9900"/>
              </a:solidFill>
              <a:latin typeface="Roboto Mono"/>
              <a:ea typeface="Roboto Mono"/>
              <a:cs typeface="Roboto Mono"/>
              <a:sym typeface="Roboto Mono"/>
            </a:endParaRPr>
          </a:p>
          <a:p>
            <a:pPr indent="0" lvl="0" marL="0" rtl="0" algn="l">
              <a:spcBef>
                <a:spcPts val="0"/>
              </a:spcBef>
              <a:spcAft>
                <a:spcPts val="0"/>
              </a:spcAft>
              <a:buNone/>
            </a:pPr>
            <a:r>
              <a:t/>
            </a:r>
            <a:endParaRPr sz="1200">
              <a:solidFill>
                <a:srgbClr val="FF9900"/>
              </a:solidFill>
              <a:latin typeface="Roboto Mono"/>
              <a:ea typeface="Roboto Mono"/>
              <a:cs typeface="Roboto Mono"/>
              <a:sym typeface="Roboto Mono"/>
            </a:endParaRPr>
          </a:p>
          <a:p>
            <a:pPr indent="0" lvl="0" marL="0" rtl="0" algn="l">
              <a:spcBef>
                <a:spcPts val="0"/>
              </a:spcBef>
              <a:spcAft>
                <a:spcPts val="0"/>
              </a:spcAft>
              <a:buNone/>
            </a:pPr>
            <a:r>
              <a:t/>
            </a:r>
            <a:endParaRPr sz="1200">
              <a:solidFill>
                <a:srgbClr val="FF9900"/>
              </a:solidFill>
              <a:latin typeface="Roboto Mono"/>
              <a:ea typeface="Roboto Mono"/>
              <a:cs typeface="Roboto Mono"/>
              <a:sym typeface="Roboto Mono"/>
            </a:endParaRPr>
          </a:p>
          <a:p>
            <a:pPr indent="0" lvl="0" marL="0" rtl="0" algn="l">
              <a:spcBef>
                <a:spcPts val="0"/>
              </a:spcBef>
              <a:spcAft>
                <a:spcPts val="0"/>
              </a:spcAft>
              <a:buNone/>
            </a:pPr>
            <a:r>
              <a:t/>
            </a:r>
            <a:endParaRPr sz="1200">
              <a:solidFill>
                <a:srgbClr val="FF9900"/>
              </a:solidFill>
              <a:latin typeface="Roboto Mono"/>
              <a:ea typeface="Roboto Mono"/>
              <a:cs typeface="Roboto Mono"/>
              <a:sym typeface="Roboto Mono"/>
            </a:endParaRPr>
          </a:p>
          <a:p>
            <a:pPr indent="0" lvl="0" marL="0" rtl="0" algn="l">
              <a:spcBef>
                <a:spcPts val="0"/>
              </a:spcBef>
              <a:spcAft>
                <a:spcPts val="0"/>
              </a:spcAft>
              <a:buNone/>
            </a:pPr>
            <a:r>
              <a:t/>
            </a:r>
            <a:endParaRPr sz="1200">
              <a:solidFill>
                <a:srgbClr val="FF9900"/>
              </a:solidFill>
              <a:latin typeface="Roboto Mono"/>
              <a:ea typeface="Roboto Mono"/>
              <a:cs typeface="Roboto Mono"/>
              <a:sym typeface="Roboto Mono"/>
            </a:endParaRPr>
          </a:p>
          <a:p>
            <a:pPr indent="0" lvl="0" marL="0" rtl="0" algn="l">
              <a:spcBef>
                <a:spcPts val="0"/>
              </a:spcBef>
              <a:spcAft>
                <a:spcPts val="0"/>
              </a:spcAft>
              <a:buNone/>
            </a:pPr>
            <a:r>
              <a:t/>
            </a:r>
            <a:endParaRPr sz="1200">
              <a:solidFill>
                <a:srgbClr val="FF9900"/>
              </a:solidFill>
              <a:latin typeface="Roboto Mono"/>
              <a:ea typeface="Roboto Mono"/>
              <a:cs typeface="Roboto Mono"/>
              <a:sym typeface="Roboto Mono"/>
            </a:endParaRPr>
          </a:p>
        </p:txBody>
      </p:sp>
      <p:sp>
        <p:nvSpPr>
          <p:cNvPr id="232" name="Google Shape;232;p35"/>
          <p:cNvSpPr txBox="1"/>
          <p:nvPr/>
        </p:nvSpPr>
        <p:spPr>
          <a:xfrm>
            <a:off x="4799300" y="2634900"/>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Git tree</a:t>
            </a:r>
            <a:endParaRPr i="1" sz="1500">
              <a:solidFill>
                <a:srgbClr val="FFFFFF"/>
              </a:solidFill>
            </a:endParaRPr>
          </a:p>
        </p:txBody>
      </p:sp>
      <p:sp>
        <p:nvSpPr>
          <p:cNvPr id="233" name="Google Shape;233;p35"/>
          <p:cNvSpPr txBox="1"/>
          <p:nvPr/>
        </p:nvSpPr>
        <p:spPr>
          <a:xfrm>
            <a:off x="305850" y="3919675"/>
            <a:ext cx="8532300" cy="7017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434343"/>
                </a:solidFill>
                <a:latin typeface="Roboto Mono"/>
                <a:ea typeface="Roboto Mono"/>
                <a:cs typeface="Roboto Mono"/>
                <a:sym typeface="Roboto Mono"/>
              </a:rPr>
              <a:t>⯈ git config --global alias.tree</a:t>
            </a:r>
            <a:endParaRPr>
              <a:solidFill>
                <a:srgbClr val="434343"/>
              </a:solidFill>
              <a:latin typeface="Roboto Mono"/>
              <a:ea typeface="Roboto Mono"/>
              <a:cs typeface="Roboto Mono"/>
              <a:sym typeface="Roboto Mono"/>
            </a:endParaRPr>
          </a:p>
          <a:p>
            <a:pPr indent="0" lvl="0" marL="0" rtl="0" algn="l">
              <a:spcBef>
                <a:spcPts val="0"/>
              </a:spcBef>
              <a:spcAft>
                <a:spcPts val="0"/>
              </a:spcAft>
              <a:buNone/>
            </a:pPr>
            <a:r>
              <a:rPr lang="fr">
                <a:solidFill>
                  <a:srgbClr val="434343"/>
                </a:solidFill>
                <a:latin typeface="Roboto Mono"/>
                <a:ea typeface="Roboto Mono"/>
                <a:cs typeface="Roboto Mono"/>
                <a:sym typeface="Roboto Mono"/>
              </a:rPr>
              <a:t>"log --graph --decorate --pretty=oneline --abbrev-commit --all --full-history"</a:t>
            </a:r>
            <a:endParaRPr>
              <a:solidFill>
                <a:srgbClr val="434343"/>
              </a:solidFill>
              <a:latin typeface="Roboto Mono"/>
              <a:ea typeface="Roboto Mono"/>
              <a:cs typeface="Roboto Mono"/>
              <a:sym typeface="Roboto Mon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Google Shape;238;p36"/>
          <p:cNvSpPr/>
          <p:nvPr/>
        </p:nvSpPr>
        <p:spPr>
          <a:xfrm>
            <a:off x="628650" y="2144275"/>
            <a:ext cx="3606900" cy="22938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6"/>
          <p:cNvSpPr/>
          <p:nvPr/>
        </p:nvSpPr>
        <p:spPr>
          <a:xfrm>
            <a:off x="628650" y="982200"/>
            <a:ext cx="3606900" cy="830700"/>
          </a:xfrm>
          <a:prstGeom prst="rect">
            <a:avLst/>
          </a:prstGeom>
          <a:gradFill>
            <a:gsLst>
              <a:gs pos="0">
                <a:srgbClr val="000000">
                  <a:alpha val="65490"/>
                </a:srgbClr>
              </a:gs>
              <a:gs pos="100000">
                <a:srgbClr val="000000">
                  <a:alpha val="20000"/>
                </a:srgbClr>
              </a:gs>
            </a:gsLst>
            <a:lin ang="0" scaled="0"/>
          </a:gradFill>
          <a:ln>
            <a:noFill/>
          </a:ln>
        </p:spPr>
        <p:txBody>
          <a:bodyPr anchorCtr="0" anchor="t" bIns="0" lIns="91425" spcFirstLastPara="1" rIns="91425" wrap="square" tIns="36000">
            <a:noAutofit/>
          </a:bodyPr>
          <a:lstStyle/>
          <a:p>
            <a:pPr indent="0" lvl="0" marL="0" rtl="0" algn="l">
              <a:lnSpc>
                <a:spcPct val="90000"/>
              </a:lnSpc>
              <a:spcBef>
                <a:spcPts val="0"/>
              </a:spcBef>
              <a:spcAft>
                <a:spcPts val="0"/>
              </a:spcAft>
              <a:buClr>
                <a:schemeClr val="dk1"/>
              </a:buClr>
              <a:buSzPts val="1100"/>
              <a:buFont typeface="Arial"/>
              <a:buNone/>
            </a:pPr>
            <a:r>
              <a:rPr lang="fr">
                <a:solidFill>
                  <a:srgbClr val="97C4EE"/>
                </a:solidFill>
                <a:latin typeface="Roboto Mono"/>
                <a:ea typeface="Roboto Mono"/>
                <a:cs typeface="Roboto Mono"/>
                <a:sym typeface="Roboto Mono"/>
              </a:rPr>
              <a:t># Add and edit a .gitignore file and hello class: src/Hello.java</a:t>
            </a:r>
            <a:br>
              <a:rPr lang="fr">
                <a:solidFill>
                  <a:srgbClr val="A4C2F4"/>
                </a:solidFill>
                <a:latin typeface="Roboto Mono"/>
                <a:ea typeface="Roboto Mono"/>
                <a:cs typeface="Roboto Mono"/>
                <a:sym typeface="Roboto Mono"/>
              </a:rPr>
            </a:br>
            <a:br>
              <a:rPr lang="fr">
                <a:solidFill>
                  <a:srgbClr val="A4C2F4"/>
                </a:solidFill>
                <a:latin typeface="Roboto Mono"/>
                <a:ea typeface="Roboto Mono"/>
                <a:cs typeface="Roboto Mono"/>
                <a:sym typeface="Roboto Mono"/>
              </a:rPr>
            </a:br>
            <a:endParaRPr/>
          </a:p>
        </p:txBody>
      </p:sp>
      <p:sp>
        <p:nvSpPr>
          <p:cNvPr id="240" name="Google Shape;240;p36"/>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First Steps: Ignore some files</a:t>
            </a:r>
            <a:endParaRPr/>
          </a:p>
        </p:txBody>
      </p:sp>
      <p:sp>
        <p:nvSpPr>
          <p:cNvPr id="241" name="Google Shape;241;p36"/>
          <p:cNvSpPr txBox="1"/>
          <p:nvPr/>
        </p:nvSpPr>
        <p:spPr>
          <a:xfrm>
            <a:off x="863025" y="2182100"/>
            <a:ext cx="3606900" cy="23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Roboto Mono"/>
                <a:ea typeface="Roboto Mono"/>
                <a:cs typeface="Roboto Mono"/>
                <a:sym typeface="Roboto Mono"/>
              </a:rPr>
              <a:t>my-project</a:t>
            </a:r>
            <a:br>
              <a:rPr lang="fr">
                <a:solidFill>
                  <a:srgbClr val="FFFFFF"/>
                </a:solidFill>
                <a:latin typeface="Roboto Mono"/>
                <a:ea typeface="Roboto Mono"/>
                <a:cs typeface="Roboto Mono"/>
                <a:sym typeface="Roboto Mono"/>
              </a:rPr>
            </a:br>
            <a:r>
              <a:rPr lang="fr">
                <a:solidFill>
                  <a:srgbClr val="999999"/>
                </a:solidFill>
                <a:latin typeface="Roboto Mono"/>
                <a:ea typeface="Roboto Mono"/>
                <a:cs typeface="Roboto Mono"/>
                <a:sym typeface="Roboto Mono"/>
              </a:rPr>
              <a:t>├── .git/</a:t>
            </a:r>
            <a:endParaRPr>
              <a:solidFill>
                <a:srgbClr val="999999"/>
              </a:solidFill>
              <a:latin typeface="Roboto Mono"/>
              <a:ea typeface="Roboto Mono"/>
              <a:cs typeface="Roboto Mono"/>
              <a:sym typeface="Roboto Mono"/>
            </a:endParaRPr>
          </a:p>
          <a:p>
            <a:pPr indent="0" lvl="0" marL="0" rtl="0" algn="l">
              <a:spcBef>
                <a:spcPts val="0"/>
              </a:spcBef>
              <a:spcAft>
                <a:spcPts val="0"/>
              </a:spcAft>
              <a:buNone/>
            </a:pPr>
            <a:r>
              <a:rPr lang="fr">
                <a:solidFill>
                  <a:srgbClr val="999999"/>
                </a:solidFill>
                <a:latin typeface="Roboto Mono"/>
                <a:ea typeface="Roboto Mono"/>
                <a:cs typeface="Roboto Mono"/>
                <a:sym typeface="Roboto Mono"/>
              </a:rPr>
              <a:t>├── </a:t>
            </a:r>
            <a:r>
              <a:rPr lang="fr">
                <a:solidFill>
                  <a:srgbClr val="999999"/>
                </a:solidFill>
                <a:latin typeface="Roboto Mono"/>
                <a:ea typeface="Roboto Mono"/>
                <a:cs typeface="Roboto Mono"/>
                <a:sym typeface="Roboto Mono"/>
              </a:rPr>
              <a:t>README.md</a:t>
            </a:r>
            <a:br>
              <a:rPr lang="fr">
                <a:solidFill>
                  <a:srgbClr val="B7B7B7"/>
                </a:solidFill>
                <a:latin typeface="Roboto Mono"/>
                <a:ea typeface="Roboto Mono"/>
                <a:cs typeface="Roboto Mono"/>
                <a:sym typeface="Roboto Mono"/>
              </a:rPr>
            </a:br>
            <a:r>
              <a:rPr lang="fr">
                <a:solidFill>
                  <a:srgbClr val="E06666"/>
                </a:solidFill>
                <a:latin typeface="Roboto Mono"/>
                <a:ea typeface="Roboto Mono"/>
                <a:cs typeface="Roboto Mono"/>
                <a:sym typeface="Roboto Mono"/>
              </a:rPr>
              <a:t>├── </a:t>
            </a:r>
            <a:r>
              <a:rPr lang="fr">
                <a:solidFill>
                  <a:srgbClr val="E06666"/>
                </a:solidFill>
                <a:latin typeface="Roboto Mono"/>
                <a:ea typeface="Roboto Mono"/>
                <a:cs typeface="Roboto Mono"/>
                <a:sym typeface="Roboto Mono"/>
              </a:rPr>
              <a:t>.gitignore</a:t>
            </a:r>
            <a:br>
              <a:rPr lang="fr">
                <a:solidFill>
                  <a:srgbClr val="E06666"/>
                </a:solidFill>
                <a:latin typeface="Roboto Mono"/>
                <a:ea typeface="Roboto Mono"/>
                <a:cs typeface="Roboto Mono"/>
                <a:sym typeface="Roboto Mono"/>
              </a:rPr>
            </a:br>
            <a:r>
              <a:rPr lang="fr">
                <a:solidFill>
                  <a:srgbClr val="E06666"/>
                </a:solidFill>
                <a:latin typeface="Roboto Mono"/>
                <a:ea typeface="Roboto Mono"/>
                <a:cs typeface="Roboto Mono"/>
                <a:sym typeface="Roboto Mono"/>
              </a:rPr>
              <a:t>└── src/</a:t>
            </a:r>
            <a:endParaRPr>
              <a:solidFill>
                <a:srgbClr val="E06666"/>
              </a:solidFill>
            </a:endParaRPr>
          </a:p>
        </p:txBody>
      </p:sp>
      <p:sp>
        <p:nvSpPr>
          <p:cNvPr id="242" name="Google Shape;242;p36"/>
          <p:cNvSpPr/>
          <p:nvPr/>
        </p:nvSpPr>
        <p:spPr>
          <a:xfrm>
            <a:off x="4799300" y="982200"/>
            <a:ext cx="3555000" cy="3456000"/>
          </a:xfrm>
          <a:prstGeom prst="rect">
            <a:avLst/>
          </a:prstGeom>
          <a:gradFill>
            <a:gsLst>
              <a:gs pos="0">
                <a:srgbClr val="000000">
                  <a:alpha val="35294"/>
                </a:srgbClr>
              </a:gs>
              <a:gs pos="100000">
                <a:srgbClr val="FFFFFF">
                  <a:alpha val="0"/>
                </a:srgbClr>
              </a:gs>
            </a:gsLst>
            <a:lin ang="0" scaled="0"/>
          </a:gradFill>
          <a:ln>
            <a:noFill/>
          </a:ln>
        </p:spPr>
        <p:txBody>
          <a:bodyPr anchorCtr="0" anchor="t" bIns="126000" lIns="162000" spcFirstLastPara="1" rIns="91425" wrap="square" tIns="162000">
            <a:noAutofit/>
          </a:bodyPr>
          <a:lstStyle/>
          <a:p>
            <a:pPr indent="0" lvl="0" marL="0" rtl="0" algn="l">
              <a:spcBef>
                <a:spcPts val="0"/>
              </a:spcBef>
              <a:spcAft>
                <a:spcPts val="0"/>
              </a:spcAft>
              <a:buNone/>
            </a:pPr>
            <a:r>
              <a:rPr lang="fr" sz="1150">
                <a:solidFill>
                  <a:srgbClr val="F3F3F3"/>
                </a:solidFill>
                <a:latin typeface="Roboto Mono"/>
                <a:ea typeface="Roboto Mono"/>
                <a:cs typeface="Roboto Mono"/>
                <a:sym typeface="Roboto Mono"/>
              </a:rPr>
              <a:t>.idea/</a:t>
            </a:r>
            <a:br>
              <a:rPr lang="fr" sz="1150">
                <a:solidFill>
                  <a:srgbClr val="F3F3F3"/>
                </a:solidFill>
                <a:latin typeface="Roboto Mono"/>
                <a:ea typeface="Roboto Mono"/>
                <a:cs typeface="Roboto Mono"/>
                <a:sym typeface="Roboto Mono"/>
              </a:rPr>
            </a:br>
            <a:r>
              <a:rPr lang="fr" sz="1150">
                <a:solidFill>
                  <a:srgbClr val="F3F3F3"/>
                </a:solidFill>
                <a:latin typeface="Roboto Mono"/>
                <a:ea typeface="Roboto Mono"/>
                <a:cs typeface="Roboto Mono"/>
                <a:sym typeface="Roboto Mono"/>
              </a:rPr>
              <a:t>*.svn</a:t>
            </a:r>
            <a:br>
              <a:rPr lang="fr" sz="1150">
                <a:solidFill>
                  <a:srgbClr val="F3F3F3"/>
                </a:solidFill>
                <a:latin typeface="Roboto Mono"/>
                <a:ea typeface="Roboto Mono"/>
                <a:cs typeface="Roboto Mono"/>
                <a:sym typeface="Roboto Mono"/>
              </a:rPr>
            </a:br>
            <a:r>
              <a:rPr lang="fr" sz="1150">
                <a:solidFill>
                  <a:srgbClr val="F3F3F3"/>
                </a:solidFill>
                <a:latin typeface="Roboto Mono"/>
                <a:ea typeface="Roboto Mono"/>
                <a:cs typeface="Roboto Mono"/>
                <a:sym typeface="Roboto Mono"/>
              </a:rPr>
              <a:t>.DS_Store</a:t>
            </a:r>
            <a:br>
              <a:rPr lang="fr" sz="1150">
                <a:solidFill>
                  <a:srgbClr val="F3F3F3"/>
                </a:solidFill>
                <a:latin typeface="Roboto Mono"/>
                <a:ea typeface="Roboto Mono"/>
                <a:cs typeface="Roboto Mono"/>
                <a:sym typeface="Roboto Mono"/>
              </a:rPr>
            </a:br>
            <a:r>
              <a:rPr lang="fr" sz="1150">
                <a:solidFill>
                  <a:srgbClr val="F3F3F3"/>
                </a:solidFill>
                <a:latin typeface="Roboto Mono"/>
                <a:ea typeface="Roboto Mono"/>
                <a:cs typeface="Roboto Mono"/>
                <a:sym typeface="Roboto Mono"/>
              </a:rPr>
              <a:t>.project</a:t>
            </a:r>
            <a:br>
              <a:rPr lang="fr" sz="1150">
                <a:solidFill>
                  <a:srgbClr val="F3F3F3"/>
                </a:solidFill>
                <a:latin typeface="Roboto Mono"/>
                <a:ea typeface="Roboto Mono"/>
                <a:cs typeface="Roboto Mono"/>
                <a:sym typeface="Roboto Mono"/>
              </a:rPr>
            </a:br>
            <a:r>
              <a:rPr lang="fr" sz="1150">
                <a:solidFill>
                  <a:srgbClr val="F3F3F3"/>
                </a:solidFill>
                <a:latin typeface="Roboto Mono"/>
                <a:ea typeface="Roboto Mono"/>
                <a:cs typeface="Roboto Mono"/>
                <a:sym typeface="Roboto Mono"/>
              </a:rPr>
              <a:t>.settings</a:t>
            </a:r>
            <a:br>
              <a:rPr lang="fr" sz="1150">
                <a:solidFill>
                  <a:srgbClr val="F3F3F3"/>
                </a:solidFill>
                <a:latin typeface="Roboto Mono"/>
                <a:ea typeface="Roboto Mono"/>
                <a:cs typeface="Roboto Mono"/>
                <a:sym typeface="Roboto Mono"/>
              </a:rPr>
            </a:br>
            <a:r>
              <a:rPr lang="fr" sz="1150">
                <a:solidFill>
                  <a:srgbClr val="F3F3F3"/>
                </a:solidFill>
                <a:latin typeface="Roboto Mono"/>
                <a:ea typeface="Roboto Mono"/>
                <a:cs typeface="Roboto Mono"/>
                <a:sym typeface="Roboto Mono"/>
              </a:rPr>
              <a:t>.classpath</a:t>
            </a:r>
            <a:br>
              <a:rPr lang="fr" sz="1150">
                <a:solidFill>
                  <a:srgbClr val="F3F3F3"/>
                </a:solidFill>
                <a:latin typeface="Roboto Mono"/>
                <a:ea typeface="Roboto Mono"/>
                <a:cs typeface="Roboto Mono"/>
                <a:sym typeface="Roboto Mono"/>
              </a:rPr>
            </a:br>
            <a:r>
              <a:rPr lang="fr" sz="1150">
                <a:solidFill>
                  <a:srgbClr val="F3F3F3"/>
                </a:solidFill>
                <a:latin typeface="Roboto Mono"/>
                <a:ea typeface="Roboto Mono"/>
                <a:cs typeface="Roboto Mono"/>
                <a:sym typeface="Roboto Mono"/>
              </a:rPr>
              <a:t>Thumbs.db</a:t>
            </a:r>
            <a:br>
              <a:rPr lang="fr" sz="1150">
                <a:solidFill>
                  <a:srgbClr val="F3F3F3"/>
                </a:solidFill>
                <a:latin typeface="Roboto Mono"/>
                <a:ea typeface="Roboto Mono"/>
                <a:cs typeface="Roboto Mono"/>
                <a:sym typeface="Roboto Mono"/>
              </a:rPr>
            </a:br>
            <a:r>
              <a:rPr lang="fr" sz="1150">
                <a:solidFill>
                  <a:srgbClr val="F3F3F3"/>
                </a:solidFill>
                <a:latin typeface="Roboto Mono"/>
                <a:ea typeface="Roboto Mono"/>
                <a:cs typeface="Roboto Mono"/>
                <a:sym typeface="Roboto Mono"/>
              </a:rPr>
              <a:t>bin</a:t>
            </a:r>
            <a:br>
              <a:rPr lang="fr" sz="1150">
                <a:solidFill>
                  <a:srgbClr val="F3F3F3"/>
                </a:solidFill>
                <a:latin typeface="Roboto Mono"/>
                <a:ea typeface="Roboto Mono"/>
                <a:cs typeface="Roboto Mono"/>
                <a:sym typeface="Roboto Mono"/>
              </a:rPr>
            </a:br>
            <a:r>
              <a:rPr lang="fr" sz="1150">
                <a:solidFill>
                  <a:srgbClr val="F3F3F3"/>
                </a:solidFill>
                <a:latin typeface="Roboto Mono"/>
                <a:ea typeface="Roboto Mono"/>
                <a:cs typeface="Roboto Mono"/>
                <a:sym typeface="Roboto Mono"/>
              </a:rPr>
              <a:t>target</a:t>
            </a:r>
            <a:br>
              <a:rPr lang="fr" sz="1150">
                <a:solidFill>
                  <a:srgbClr val="F3F3F3"/>
                </a:solidFill>
                <a:latin typeface="Roboto Mono"/>
                <a:ea typeface="Roboto Mono"/>
                <a:cs typeface="Roboto Mono"/>
                <a:sym typeface="Roboto Mono"/>
              </a:rPr>
            </a:br>
            <a:r>
              <a:rPr lang="fr" sz="1150">
                <a:solidFill>
                  <a:srgbClr val="F3F3F3"/>
                </a:solidFill>
                <a:latin typeface="Roboto Mono"/>
                <a:ea typeface="Roboto Mono"/>
                <a:cs typeface="Roboto Mono"/>
                <a:sym typeface="Roboto Mono"/>
              </a:rPr>
              <a:t>*~</a:t>
            </a:r>
            <a:endParaRPr>
              <a:solidFill>
                <a:srgbClr val="F3F3F3"/>
              </a:solidFill>
              <a:latin typeface="Roboto Mono"/>
              <a:ea typeface="Roboto Mono"/>
              <a:cs typeface="Roboto Mono"/>
              <a:sym typeface="Roboto Mono"/>
            </a:endParaRPr>
          </a:p>
          <a:p>
            <a:pPr indent="0" lvl="0" marL="0" rtl="0" algn="l">
              <a:spcBef>
                <a:spcPts val="0"/>
              </a:spcBef>
              <a:spcAft>
                <a:spcPts val="0"/>
              </a:spcAft>
              <a:buNone/>
            </a:pPr>
            <a:r>
              <a:t/>
            </a:r>
            <a:endParaRPr>
              <a:solidFill>
                <a:srgbClr val="F3F3F3"/>
              </a:solidFill>
            </a:endParaRPr>
          </a:p>
        </p:txBody>
      </p:sp>
      <p:sp>
        <p:nvSpPr>
          <p:cNvPr id="243" name="Google Shape;243;p36"/>
          <p:cNvSpPr txBox="1"/>
          <p:nvPr/>
        </p:nvSpPr>
        <p:spPr>
          <a:xfrm>
            <a:off x="6286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Command Line</a:t>
            </a:r>
            <a:endParaRPr i="1" sz="1500">
              <a:solidFill>
                <a:srgbClr val="FFFFFF"/>
              </a:solidFill>
            </a:endParaRPr>
          </a:p>
        </p:txBody>
      </p:sp>
      <p:sp>
        <p:nvSpPr>
          <p:cNvPr id="244" name="Google Shape;244;p36"/>
          <p:cNvSpPr txBox="1"/>
          <p:nvPr/>
        </p:nvSpPr>
        <p:spPr>
          <a:xfrm>
            <a:off x="628650" y="18022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Working Directory</a:t>
            </a:r>
            <a:endParaRPr i="1" sz="1500">
              <a:solidFill>
                <a:srgbClr val="FFFFFF"/>
              </a:solidFill>
            </a:endParaRPr>
          </a:p>
        </p:txBody>
      </p:sp>
      <p:sp>
        <p:nvSpPr>
          <p:cNvPr id="245" name="Google Shape;245;p36"/>
          <p:cNvSpPr txBox="1"/>
          <p:nvPr/>
        </p:nvSpPr>
        <p:spPr>
          <a:xfrm>
            <a:off x="479930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.gitignore</a:t>
            </a:r>
            <a:endParaRPr i="1" sz="1500">
              <a:solidFill>
                <a:srgbClr val="FFFFFF"/>
              </a:solidFill>
            </a:endParaRPr>
          </a:p>
        </p:txBody>
      </p:sp>
      <p:sp>
        <p:nvSpPr>
          <p:cNvPr id="246" name="Google Shape;246;p36"/>
          <p:cNvSpPr txBox="1"/>
          <p:nvPr/>
        </p:nvSpPr>
        <p:spPr>
          <a:xfrm>
            <a:off x="628650" y="4652325"/>
            <a:ext cx="68703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chemeClr val="lt1"/>
                </a:solidFill>
                <a:latin typeface="Bitter"/>
                <a:ea typeface="Bitter"/>
                <a:cs typeface="Bitter"/>
                <a:sym typeface="Bitter"/>
              </a:rPr>
              <a:t>Tip: generate tailor-made gitignore with  </a:t>
            </a:r>
            <a:r>
              <a:rPr lang="fr" u="sng">
                <a:solidFill>
                  <a:schemeClr val="hlink"/>
                </a:solidFill>
                <a:latin typeface="Bitter"/>
                <a:ea typeface="Bitter"/>
                <a:cs typeface="Bitter"/>
                <a:sym typeface="Bitter"/>
                <a:hlinkClick r:id="rId3"/>
              </a:rPr>
              <a:t>https://www.gitignore.io/</a:t>
            </a:r>
            <a:endParaRPr>
              <a:latin typeface="Bitter"/>
              <a:ea typeface="Bitter"/>
              <a:cs typeface="Bitter"/>
              <a:sym typeface="Bitter"/>
            </a:endParaRPr>
          </a:p>
          <a:p>
            <a:pPr indent="0" lvl="0" marL="0" rtl="0" algn="l">
              <a:spcBef>
                <a:spcPts val="0"/>
              </a:spcBef>
              <a:spcAft>
                <a:spcPts val="0"/>
              </a:spcAft>
              <a:buNone/>
            </a:pPr>
            <a:r>
              <a:rPr lang="fr">
                <a:latin typeface="Bitter"/>
                <a:ea typeface="Bitter"/>
                <a:cs typeface="Bitter"/>
                <a:sym typeface="Bitter"/>
              </a:rPr>
              <a:t> </a:t>
            </a:r>
            <a:endParaRPr>
              <a:latin typeface="Bitter"/>
              <a:ea typeface="Bitter"/>
              <a:cs typeface="Bitter"/>
              <a:sym typeface="Bitte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sp>
        <p:nvSpPr>
          <p:cNvPr id="251" name="Google Shape;251;p37"/>
          <p:cNvSpPr/>
          <p:nvPr/>
        </p:nvSpPr>
        <p:spPr>
          <a:xfrm>
            <a:off x="4799300" y="982200"/>
            <a:ext cx="3555000" cy="3456000"/>
          </a:xfrm>
          <a:prstGeom prst="rect">
            <a:avLst/>
          </a:prstGeom>
          <a:gradFill>
            <a:gsLst>
              <a:gs pos="0">
                <a:srgbClr val="000000">
                  <a:alpha val="35294"/>
                </a:srgbClr>
              </a:gs>
              <a:gs pos="100000">
                <a:srgbClr val="FFFFFF">
                  <a:alpha val="0"/>
                </a:srgbClr>
              </a:gs>
            </a:gsLst>
            <a:lin ang="0" scaled="0"/>
          </a:gradFill>
          <a:ln>
            <a:noFill/>
          </a:ln>
        </p:spPr>
        <p:txBody>
          <a:bodyPr anchorCtr="0" anchor="t" bIns="126000" lIns="162000" spcFirstLastPara="1" rIns="91425" wrap="square" tIns="162000">
            <a:noAutofit/>
          </a:bodyPr>
          <a:lstStyle/>
          <a:p>
            <a:pPr indent="-317500" lvl="0" marL="457200" rtl="0" algn="l">
              <a:spcBef>
                <a:spcPts val="0"/>
              </a:spcBef>
              <a:spcAft>
                <a:spcPts val="0"/>
              </a:spcAft>
              <a:buClr>
                <a:srgbClr val="F3F3F3"/>
              </a:buClr>
              <a:buSzPts val="1400"/>
              <a:buChar char="-"/>
            </a:pPr>
            <a:r>
              <a:rPr b="1" lang="fr" sz="1150">
                <a:solidFill>
                  <a:srgbClr val="F3F3F3"/>
                </a:solidFill>
                <a:latin typeface="Roboto Mono"/>
                <a:ea typeface="Roboto Mono"/>
                <a:cs typeface="Roboto Mono"/>
                <a:sym typeface="Roboto Mono"/>
              </a:rPr>
              <a:t>Description</a:t>
            </a:r>
            <a:endParaRPr b="1" sz="1150">
              <a:solidFill>
                <a:srgbClr val="F3F3F3"/>
              </a:solidFill>
              <a:latin typeface="Roboto Mono"/>
              <a:ea typeface="Roboto Mono"/>
              <a:cs typeface="Roboto Mono"/>
              <a:sym typeface="Roboto Mono"/>
            </a:endParaRPr>
          </a:p>
          <a:p>
            <a:pPr indent="0" lvl="0" marL="457200" rtl="0" algn="l">
              <a:spcBef>
                <a:spcPts val="0"/>
              </a:spcBef>
              <a:spcAft>
                <a:spcPts val="0"/>
              </a:spcAft>
              <a:buNone/>
            </a:pPr>
            <a:r>
              <a:rPr i="1" lang="fr" sz="800">
                <a:solidFill>
                  <a:srgbClr val="F3F3F3"/>
                </a:solidFill>
                <a:latin typeface="Roboto Mono"/>
                <a:ea typeface="Roboto Mono"/>
                <a:cs typeface="Roboto Mono"/>
                <a:sym typeface="Roboto Mono"/>
              </a:rPr>
              <a:t>“This command updates the index using the current content found in the working tree ...“</a:t>
            </a:r>
            <a:endParaRPr i="1" sz="800">
              <a:solidFill>
                <a:srgbClr val="F3F3F3"/>
              </a:solidFill>
              <a:latin typeface="Roboto Mono"/>
              <a:ea typeface="Roboto Mono"/>
              <a:cs typeface="Roboto Mono"/>
              <a:sym typeface="Roboto Mono"/>
            </a:endParaRPr>
          </a:p>
          <a:p>
            <a:pPr indent="0" lvl="0" marL="457200" rtl="0" algn="l">
              <a:spcBef>
                <a:spcPts val="0"/>
              </a:spcBef>
              <a:spcAft>
                <a:spcPts val="0"/>
              </a:spcAft>
              <a:buNone/>
            </a:pPr>
            <a:r>
              <a:t/>
            </a:r>
            <a:endParaRPr i="1" sz="800">
              <a:solidFill>
                <a:srgbClr val="F3F3F3"/>
              </a:solidFill>
              <a:latin typeface="Roboto Mono"/>
              <a:ea typeface="Roboto Mono"/>
              <a:cs typeface="Roboto Mono"/>
              <a:sym typeface="Roboto Mono"/>
            </a:endParaRPr>
          </a:p>
          <a:p>
            <a:pPr indent="-301625" lvl="0" marL="457200" rtl="0" algn="l">
              <a:spcBef>
                <a:spcPts val="0"/>
              </a:spcBef>
              <a:spcAft>
                <a:spcPts val="0"/>
              </a:spcAft>
              <a:buClr>
                <a:srgbClr val="F3F3F3"/>
              </a:buClr>
              <a:buSzPts val="1150"/>
              <a:buFont typeface="Roboto Mono"/>
              <a:buChar char="-"/>
            </a:pPr>
            <a:r>
              <a:rPr b="1" lang="fr" sz="1150">
                <a:solidFill>
                  <a:srgbClr val="F3F3F3"/>
                </a:solidFill>
                <a:latin typeface="Roboto Mono"/>
                <a:ea typeface="Roboto Mono"/>
                <a:cs typeface="Roboto Mono"/>
                <a:sym typeface="Roboto Mono"/>
              </a:rPr>
              <a:t>Options</a:t>
            </a:r>
            <a:endParaRPr b="1" sz="1150">
              <a:solidFill>
                <a:srgbClr val="F3F3F3"/>
              </a:solidFill>
              <a:latin typeface="Roboto Mono"/>
              <a:ea typeface="Roboto Mono"/>
              <a:cs typeface="Roboto Mono"/>
              <a:sym typeface="Roboto Mono"/>
            </a:endParaRPr>
          </a:p>
          <a:p>
            <a:pPr indent="0" lvl="0" marL="457200" rtl="0" algn="l">
              <a:spcBef>
                <a:spcPts val="0"/>
              </a:spcBef>
              <a:spcAft>
                <a:spcPts val="0"/>
              </a:spcAft>
              <a:buNone/>
            </a:pPr>
            <a:r>
              <a:rPr i="1" lang="fr" sz="800">
                <a:solidFill>
                  <a:srgbClr val="F3F3F3"/>
                </a:solidFill>
                <a:latin typeface="Roboto Mono"/>
                <a:ea typeface="Roboto Mono"/>
                <a:cs typeface="Roboto Mono"/>
                <a:sym typeface="Roboto Mono"/>
              </a:rPr>
              <a:t>“-f, --force</a:t>
            </a:r>
            <a:endParaRPr i="1" sz="800">
              <a:solidFill>
                <a:srgbClr val="F3F3F3"/>
              </a:solidFill>
              <a:latin typeface="Roboto Mono"/>
              <a:ea typeface="Roboto Mono"/>
              <a:cs typeface="Roboto Mono"/>
              <a:sym typeface="Roboto Mono"/>
            </a:endParaRPr>
          </a:p>
          <a:p>
            <a:pPr indent="0" lvl="0" marL="457200" rtl="0" algn="l">
              <a:spcBef>
                <a:spcPts val="0"/>
              </a:spcBef>
              <a:spcAft>
                <a:spcPts val="0"/>
              </a:spcAft>
              <a:buNone/>
            </a:pPr>
            <a:r>
              <a:rPr i="1" lang="fr" sz="800">
                <a:solidFill>
                  <a:srgbClr val="F3F3F3"/>
                </a:solidFill>
                <a:latin typeface="Roboto Mono"/>
                <a:ea typeface="Roboto Mono"/>
                <a:cs typeface="Roboto Mono"/>
                <a:sym typeface="Roboto Mono"/>
              </a:rPr>
              <a:t>	Allow adding otherwise ignored files.</a:t>
            </a:r>
            <a:endParaRPr i="1" sz="800">
              <a:solidFill>
                <a:srgbClr val="F3F3F3"/>
              </a:solidFill>
              <a:latin typeface="Roboto Mono"/>
              <a:ea typeface="Roboto Mono"/>
              <a:cs typeface="Roboto Mono"/>
              <a:sym typeface="Roboto Mono"/>
            </a:endParaRPr>
          </a:p>
          <a:p>
            <a:pPr indent="0" lvl="0" marL="457200" rtl="0" algn="l">
              <a:spcBef>
                <a:spcPts val="0"/>
              </a:spcBef>
              <a:spcAft>
                <a:spcPts val="0"/>
              </a:spcAft>
              <a:buNone/>
            </a:pPr>
            <a:r>
              <a:rPr i="1" lang="fr" sz="800">
                <a:solidFill>
                  <a:srgbClr val="F3F3F3"/>
                </a:solidFill>
                <a:latin typeface="Roboto Mono"/>
                <a:ea typeface="Roboto Mono"/>
                <a:cs typeface="Roboto Mono"/>
                <a:sym typeface="Roboto Mono"/>
              </a:rPr>
              <a:t>-i, --interactive</a:t>
            </a:r>
            <a:endParaRPr i="1" sz="800">
              <a:solidFill>
                <a:srgbClr val="F3F3F3"/>
              </a:solidFill>
              <a:latin typeface="Roboto Mono"/>
              <a:ea typeface="Roboto Mono"/>
              <a:cs typeface="Roboto Mono"/>
              <a:sym typeface="Roboto Mono"/>
            </a:endParaRPr>
          </a:p>
          <a:p>
            <a:pPr indent="0" lvl="0" marL="457200" rtl="0" algn="l">
              <a:spcBef>
                <a:spcPts val="0"/>
              </a:spcBef>
              <a:spcAft>
                <a:spcPts val="0"/>
              </a:spcAft>
              <a:buNone/>
            </a:pPr>
            <a:r>
              <a:rPr i="1" lang="fr" sz="800">
                <a:solidFill>
                  <a:srgbClr val="F3F3F3"/>
                </a:solidFill>
                <a:latin typeface="Roboto Mono"/>
                <a:ea typeface="Roboto Mono"/>
                <a:cs typeface="Roboto Mono"/>
                <a:sym typeface="Roboto Mono"/>
              </a:rPr>
              <a:t>       	Add modified contents in the working tree interactively to the index...”</a:t>
            </a:r>
            <a:endParaRPr i="1" sz="800">
              <a:solidFill>
                <a:srgbClr val="F3F3F3"/>
              </a:solidFill>
              <a:latin typeface="Roboto Mono"/>
              <a:ea typeface="Roboto Mono"/>
              <a:cs typeface="Roboto Mono"/>
              <a:sym typeface="Roboto Mono"/>
            </a:endParaRPr>
          </a:p>
          <a:p>
            <a:pPr indent="0" lvl="0" marL="0" rtl="0" algn="l">
              <a:spcBef>
                <a:spcPts val="0"/>
              </a:spcBef>
              <a:spcAft>
                <a:spcPts val="0"/>
              </a:spcAft>
              <a:buNone/>
            </a:pPr>
            <a:r>
              <a:t/>
            </a:r>
            <a:endParaRPr sz="1150">
              <a:solidFill>
                <a:srgbClr val="F3F3F3"/>
              </a:solidFill>
              <a:latin typeface="Roboto Mono"/>
              <a:ea typeface="Roboto Mono"/>
              <a:cs typeface="Roboto Mono"/>
              <a:sym typeface="Roboto Mono"/>
            </a:endParaRPr>
          </a:p>
          <a:p>
            <a:pPr indent="-301625" lvl="0" marL="457200" rtl="0" algn="l">
              <a:spcBef>
                <a:spcPts val="0"/>
              </a:spcBef>
              <a:spcAft>
                <a:spcPts val="0"/>
              </a:spcAft>
              <a:buClr>
                <a:srgbClr val="F3F3F3"/>
              </a:buClr>
              <a:buSzPts val="1150"/>
              <a:buFont typeface="Roboto Mono"/>
              <a:buChar char="-"/>
            </a:pPr>
            <a:r>
              <a:rPr b="1" lang="fr" sz="1150">
                <a:solidFill>
                  <a:srgbClr val="F3F3F3"/>
                </a:solidFill>
                <a:latin typeface="Roboto Mono"/>
                <a:ea typeface="Roboto Mono"/>
                <a:cs typeface="Roboto Mono"/>
                <a:sym typeface="Roboto Mono"/>
              </a:rPr>
              <a:t>Configuration</a:t>
            </a:r>
            <a:endParaRPr b="1" sz="1150">
              <a:solidFill>
                <a:srgbClr val="F3F3F3"/>
              </a:solidFill>
              <a:latin typeface="Roboto Mono"/>
              <a:ea typeface="Roboto Mono"/>
              <a:cs typeface="Roboto Mono"/>
              <a:sym typeface="Roboto Mono"/>
            </a:endParaRPr>
          </a:p>
          <a:p>
            <a:pPr indent="0" lvl="0" marL="457200" rtl="0" algn="l">
              <a:spcBef>
                <a:spcPts val="0"/>
              </a:spcBef>
              <a:spcAft>
                <a:spcPts val="0"/>
              </a:spcAft>
              <a:buNone/>
            </a:pPr>
            <a:r>
              <a:rPr lang="fr" sz="800">
                <a:solidFill>
                  <a:srgbClr val="F3F3F3"/>
                </a:solidFill>
                <a:latin typeface="Roboto Mono"/>
                <a:ea typeface="Roboto Mono"/>
                <a:cs typeface="Roboto Mono"/>
                <a:sym typeface="Roboto Mono"/>
              </a:rPr>
              <a:t>“The optional configuration variable core.excludesFile indicates a path to a file containing patterns”</a:t>
            </a:r>
            <a:endParaRPr sz="800">
              <a:solidFill>
                <a:srgbClr val="F3F3F3"/>
              </a:solidFill>
              <a:latin typeface="Roboto Mono"/>
              <a:ea typeface="Roboto Mono"/>
              <a:cs typeface="Roboto Mono"/>
              <a:sym typeface="Roboto Mono"/>
            </a:endParaRPr>
          </a:p>
          <a:p>
            <a:pPr indent="0" lvl="0" marL="457200" rtl="0" algn="l">
              <a:spcBef>
                <a:spcPts val="0"/>
              </a:spcBef>
              <a:spcAft>
                <a:spcPts val="0"/>
              </a:spcAft>
              <a:buNone/>
            </a:pPr>
            <a:r>
              <a:t/>
            </a:r>
            <a:endParaRPr sz="1150">
              <a:solidFill>
                <a:srgbClr val="F3F3F3"/>
              </a:solidFill>
              <a:latin typeface="Roboto Mono"/>
              <a:ea typeface="Roboto Mono"/>
              <a:cs typeface="Roboto Mono"/>
              <a:sym typeface="Roboto Mono"/>
            </a:endParaRPr>
          </a:p>
          <a:p>
            <a:pPr indent="-301625" lvl="0" marL="457200" rtl="0" algn="l">
              <a:spcBef>
                <a:spcPts val="0"/>
              </a:spcBef>
              <a:spcAft>
                <a:spcPts val="0"/>
              </a:spcAft>
              <a:buClr>
                <a:srgbClr val="F3F3F3"/>
              </a:buClr>
              <a:buSzPts val="1150"/>
              <a:buFont typeface="Roboto Mono"/>
              <a:buChar char="-"/>
            </a:pPr>
            <a:r>
              <a:rPr b="1" lang="fr" sz="1150">
                <a:solidFill>
                  <a:srgbClr val="F3F3F3"/>
                </a:solidFill>
                <a:latin typeface="Roboto Mono"/>
                <a:ea typeface="Roboto Mono"/>
                <a:cs typeface="Roboto Mono"/>
                <a:sym typeface="Roboto Mono"/>
              </a:rPr>
              <a:t>Example</a:t>
            </a:r>
            <a:endParaRPr b="1" sz="1150">
              <a:solidFill>
                <a:srgbClr val="F3F3F3"/>
              </a:solidFill>
              <a:latin typeface="Roboto Mono"/>
              <a:ea typeface="Roboto Mono"/>
              <a:cs typeface="Roboto Mono"/>
              <a:sym typeface="Roboto Mono"/>
            </a:endParaRPr>
          </a:p>
          <a:p>
            <a:pPr indent="0" lvl="0" marL="457200" rtl="0" algn="l">
              <a:spcBef>
                <a:spcPts val="0"/>
              </a:spcBef>
              <a:spcAft>
                <a:spcPts val="0"/>
              </a:spcAft>
              <a:buNone/>
            </a:pPr>
            <a:r>
              <a:rPr lang="fr" sz="800">
                <a:solidFill>
                  <a:srgbClr val="F3F3F3"/>
                </a:solidFill>
                <a:latin typeface="Roboto Mono"/>
                <a:ea typeface="Roboto Mono"/>
                <a:cs typeface="Roboto Mono"/>
                <a:sym typeface="Roboto Mono"/>
              </a:rPr>
              <a:t>“$ git add Documentation/\*.txt “</a:t>
            </a:r>
            <a:endParaRPr sz="800">
              <a:solidFill>
                <a:srgbClr val="F3F3F3"/>
              </a:solidFill>
              <a:latin typeface="Roboto Mono"/>
              <a:ea typeface="Roboto Mono"/>
              <a:cs typeface="Roboto Mono"/>
              <a:sym typeface="Roboto Mono"/>
            </a:endParaRPr>
          </a:p>
          <a:p>
            <a:pPr indent="0" lvl="0" marL="457200" rtl="0" algn="l">
              <a:spcBef>
                <a:spcPts val="0"/>
              </a:spcBef>
              <a:spcAft>
                <a:spcPts val="0"/>
              </a:spcAft>
              <a:buNone/>
            </a:pPr>
            <a:r>
              <a:t/>
            </a:r>
            <a:endParaRPr sz="1150">
              <a:solidFill>
                <a:srgbClr val="F3F3F3"/>
              </a:solidFill>
              <a:latin typeface="Roboto Mono"/>
              <a:ea typeface="Roboto Mono"/>
              <a:cs typeface="Roboto Mono"/>
              <a:sym typeface="Roboto Mono"/>
            </a:endParaRPr>
          </a:p>
          <a:p>
            <a:pPr indent="0" lvl="0" marL="457200" rtl="0" algn="l">
              <a:spcBef>
                <a:spcPts val="0"/>
              </a:spcBef>
              <a:spcAft>
                <a:spcPts val="0"/>
              </a:spcAft>
              <a:buNone/>
            </a:pPr>
            <a:r>
              <a:rPr lang="fr" sz="1150">
                <a:solidFill>
                  <a:srgbClr val="F3F3F3"/>
                </a:solidFill>
                <a:latin typeface="Roboto Mono"/>
                <a:ea typeface="Roboto Mono"/>
                <a:cs typeface="Roboto Mono"/>
                <a:sym typeface="Roboto Mono"/>
              </a:rPr>
              <a:t>...</a:t>
            </a:r>
            <a:endParaRPr sz="1150">
              <a:solidFill>
                <a:srgbClr val="F3F3F3"/>
              </a:solidFill>
              <a:latin typeface="Roboto Mono"/>
              <a:ea typeface="Roboto Mono"/>
              <a:cs typeface="Roboto Mono"/>
              <a:sym typeface="Roboto Mono"/>
            </a:endParaRPr>
          </a:p>
        </p:txBody>
      </p:sp>
      <p:sp>
        <p:nvSpPr>
          <p:cNvPr id="252" name="Google Shape;252;p37"/>
          <p:cNvSpPr/>
          <p:nvPr/>
        </p:nvSpPr>
        <p:spPr>
          <a:xfrm>
            <a:off x="628650" y="2144275"/>
            <a:ext cx="3606900" cy="22938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7"/>
          <p:cNvSpPr/>
          <p:nvPr/>
        </p:nvSpPr>
        <p:spPr>
          <a:xfrm>
            <a:off x="628650" y="982200"/>
            <a:ext cx="3606900" cy="830700"/>
          </a:xfrm>
          <a:prstGeom prst="rect">
            <a:avLst/>
          </a:prstGeom>
          <a:gradFill>
            <a:gsLst>
              <a:gs pos="0">
                <a:srgbClr val="000000">
                  <a:alpha val="65490"/>
                </a:srgbClr>
              </a:gs>
              <a:gs pos="100000">
                <a:srgbClr val="000000">
                  <a:alpha val="20000"/>
                </a:srgbClr>
              </a:gs>
            </a:gsLst>
            <a:lin ang="0" scaled="0"/>
          </a:gradFill>
          <a:ln>
            <a:noFill/>
          </a:ln>
        </p:spPr>
        <p:txBody>
          <a:bodyPr anchorCtr="0" anchor="t" bIns="0" lIns="91425" spcFirstLastPara="1" rIns="91425" wrap="square" tIns="36000">
            <a:noAutofit/>
          </a:bodyPr>
          <a:lstStyle/>
          <a:p>
            <a:pPr indent="0" lvl="0" marL="0" rtl="0" algn="l">
              <a:lnSpc>
                <a:spcPct val="90000"/>
              </a:lnSpc>
              <a:spcBef>
                <a:spcPts val="0"/>
              </a:spcBef>
              <a:spcAft>
                <a:spcPts val="0"/>
              </a:spcAft>
              <a:buClr>
                <a:schemeClr val="dk1"/>
              </a:buClr>
              <a:buSzPts val="1100"/>
              <a:buFont typeface="Arial"/>
              <a:buNone/>
            </a:pPr>
            <a:r>
              <a:rPr lang="fr" sz="1200">
                <a:solidFill>
                  <a:srgbClr val="97C4EE"/>
                </a:solidFill>
                <a:latin typeface="Roboto Mono"/>
                <a:ea typeface="Roboto Mono"/>
                <a:cs typeface="Roboto Mono"/>
                <a:sym typeface="Roboto Mono"/>
              </a:rPr>
              <a:t>⯈ </a:t>
            </a:r>
            <a:r>
              <a:rPr lang="fr" sz="1200">
                <a:solidFill>
                  <a:srgbClr val="A4C2F4"/>
                </a:solidFill>
                <a:latin typeface="Roboto Mono"/>
                <a:ea typeface="Roboto Mono"/>
                <a:cs typeface="Roboto Mono"/>
                <a:sym typeface="Roboto Mono"/>
              </a:rPr>
              <a:t>git add --help</a:t>
            </a:r>
            <a:endParaRPr sz="1200">
              <a:solidFill>
                <a:srgbClr val="A4C2F4"/>
              </a:solidFill>
              <a:latin typeface="Roboto Mono"/>
              <a:ea typeface="Roboto Mono"/>
              <a:cs typeface="Roboto Mono"/>
              <a:sym typeface="Roboto Mono"/>
            </a:endParaRPr>
          </a:p>
          <a:p>
            <a:pPr indent="0" lvl="0" marL="0" rtl="0" algn="l">
              <a:lnSpc>
                <a:spcPct val="90000"/>
              </a:lnSpc>
              <a:spcBef>
                <a:spcPts val="0"/>
              </a:spcBef>
              <a:spcAft>
                <a:spcPts val="0"/>
              </a:spcAft>
              <a:buClr>
                <a:schemeClr val="dk1"/>
              </a:buClr>
              <a:buSzPts val="1100"/>
              <a:buFont typeface="Arial"/>
              <a:buNone/>
            </a:pPr>
            <a:r>
              <a:rPr lang="fr" sz="1200">
                <a:solidFill>
                  <a:srgbClr val="97C4EE"/>
                </a:solidFill>
                <a:latin typeface="Roboto Mono"/>
                <a:ea typeface="Roboto Mono"/>
                <a:cs typeface="Roboto Mono"/>
                <a:sym typeface="Roboto Mono"/>
              </a:rPr>
              <a:t>⯈ </a:t>
            </a:r>
            <a:r>
              <a:rPr lang="fr" sz="1200">
                <a:solidFill>
                  <a:srgbClr val="A4C2F4"/>
                </a:solidFill>
                <a:latin typeface="Roboto Mono"/>
                <a:ea typeface="Roboto Mono"/>
                <a:cs typeface="Roboto Mono"/>
                <a:sym typeface="Roboto Mono"/>
              </a:rPr>
              <a:t>git add -A</a:t>
            </a:r>
            <a:endParaRPr sz="1200">
              <a:solidFill>
                <a:srgbClr val="A4C2F4"/>
              </a:solidFill>
              <a:latin typeface="Roboto Mono"/>
              <a:ea typeface="Roboto Mono"/>
              <a:cs typeface="Roboto Mono"/>
              <a:sym typeface="Roboto Mono"/>
            </a:endParaRPr>
          </a:p>
        </p:txBody>
      </p:sp>
      <p:sp>
        <p:nvSpPr>
          <p:cNvPr id="254" name="Google Shape;254;p37"/>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First Steps: Find documentation</a:t>
            </a:r>
            <a:endParaRPr/>
          </a:p>
        </p:txBody>
      </p:sp>
      <p:sp>
        <p:nvSpPr>
          <p:cNvPr id="255" name="Google Shape;255;p37"/>
          <p:cNvSpPr txBox="1"/>
          <p:nvPr/>
        </p:nvSpPr>
        <p:spPr>
          <a:xfrm>
            <a:off x="6286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Command Line</a:t>
            </a:r>
            <a:endParaRPr i="1" sz="1500">
              <a:solidFill>
                <a:srgbClr val="FFFFFF"/>
              </a:solidFill>
            </a:endParaRPr>
          </a:p>
        </p:txBody>
      </p:sp>
      <p:sp>
        <p:nvSpPr>
          <p:cNvPr id="256" name="Google Shape;256;p37"/>
          <p:cNvSpPr txBox="1"/>
          <p:nvPr/>
        </p:nvSpPr>
        <p:spPr>
          <a:xfrm>
            <a:off x="628650" y="18022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Working Directory</a:t>
            </a:r>
            <a:endParaRPr i="1" sz="1500">
              <a:solidFill>
                <a:srgbClr val="FFFFFF"/>
              </a:solidFill>
            </a:endParaRPr>
          </a:p>
        </p:txBody>
      </p:sp>
      <p:sp>
        <p:nvSpPr>
          <p:cNvPr id="257" name="Google Shape;257;p37"/>
          <p:cNvSpPr txBox="1"/>
          <p:nvPr/>
        </p:nvSpPr>
        <p:spPr>
          <a:xfrm>
            <a:off x="479930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i="1" sz="1500">
              <a:solidFill>
                <a:srgbClr val="FFFFFF"/>
              </a:solidFill>
            </a:endParaRPr>
          </a:p>
        </p:txBody>
      </p:sp>
      <p:sp>
        <p:nvSpPr>
          <p:cNvPr id="258" name="Google Shape;258;p37"/>
          <p:cNvSpPr txBox="1"/>
          <p:nvPr/>
        </p:nvSpPr>
        <p:spPr>
          <a:xfrm>
            <a:off x="863025" y="2182100"/>
            <a:ext cx="3606900" cy="23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Roboto Mono"/>
                <a:ea typeface="Roboto Mono"/>
                <a:cs typeface="Roboto Mono"/>
                <a:sym typeface="Roboto Mono"/>
              </a:rPr>
              <a:t>my-project</a:t>
            </a:r>
            <a:br>
              <a:rPr lang="fr">
                <a:solidFill>
                  <a:srgbClr val="FFFFFF"/>
                </a:solidFill>
                <a:latin typeface="Roboto Mono"/>
                <a:ea typeface="Roboto Mono"/>
                <a:cs typeface="Roboto Mono"/>
                <a:sym typeface="Roboto Mono"/>
              </a:rPr>
            </a:br>
            <a:r>
              <a:rPr lang="fr">
                <a:solidFill>
                  <a:srgbClr val="999999"/>
                </a:solidFill>
                <a:latin typeface="Roboto Mono"/>
                <a:ea typeface="Roboto Mono"/>
                <a:cs typeface="Roboto Mono"/>
                <a:sym typeface="Roboto Mono"/>
              </a:rPr>
              <a:t>├── .git/</a:t>
            </a:r>
            <a:endParaRPr>
              <a:solidFill>
                <a:srgbClr val="999999"/>
              </a:solidFill>
              <a:latin typeface="Roboto Mono"/>
              <a:ea typeface="Roboto Mono"/>
              <a:cs typeface="Roboto Mono"/>
              <a:sym typeface="Roboto Mono"/>
            </a:endParaRPr>
          </a:p>
          <a:p>
            <a:pPr indent="0" lvl="0" marL="0" rtl="0" algn="l">
              <a:spcBef>
                <a:spcPts val="0"/>
              </a:spcBef>
              <a:spcAft>
                <a:spcPts val="0"/>
              </a:spcAft>
              <a:buNone/>
            </a:pPr>
            <a:r>
              <a:rPr lang="fr">
                <a:solidFill>
                  <a:srgbClr val="999999"/>
                </a:solidFill>
                <a:latin typeface="Roboto Mono"/>
                <a:ea typeface="Roboto Mono"/>
                <a:cs typeface="Roboto Mono"/>
                <a:sym typeface="Roboto Mono"/>
              </a:rPr>
              <a:t>├── README.md</a:t>
            </a:r>
            <a:br>
              <a:rPr lang="fr">
                <a:solidFill>
                  <a:srgbClr val="B7B7B7"/>
                </a:solidFill>
                <a:latin typeface="Roboto Mono"/>
                <a:ea typeface="Roboto Mono"/>
                <a:cs typeface="Roboto Mono"/>
                <a:sym typeface="Roboto Mono"/>
              </a:rPr>
            </a:br>
            <a:r>
              <a:rPr lang="fr">
                <a:solidFill>
                  <a:srgbClr val="93C47D"/>
                </a:solidFill>
                <a:latin typeface="Roboto Mono"/>
                <a:ea typeface="Roboto Mono"/>
                <a:cs typeface="Roboto Mono"/>
                <a:sym typeface="Roboto Mono"/>
              </a:rPr>
              <a:t>├── .gitignore ++</a:t>
            </a:r>
            <a:br>
              <a:rPr lang="fr">
                <a:solidFill>
                  <a:srgbClr val="93C47D"/>
                </a:solidFill>
                <a:latin typeface="Roboto Mono"/>
                <a:ea typeface="Roboto Mono"/>
                <a:cs typeface="Roboto Mono"/>
                <a:sym typeface="Roboto Mono"/>
              </a:rPr>
            </a:br>
            <a:r>
              <a:rPr lang="fr">
                <a:solidFill>
                  <a:srgbClr val="93C47D"/>
                </a:solidFill>
                <a:latin typeface="Roboto Mono"/>
                <a:ea typeface="Roboto Mono"/>
                <a:cs typeface="Roboto Mono"/>
                <a:sym typeface="Roboto Mono"/>
              </a:rPr>
              <a:t>└── src/Hello.java ++</a:t>
            </a:r>
            <a:endParaRPr>
              <a:solidFill>
                <a:srgbClr val="93C47D"/>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38"/>
          <p:cNvSpPr/>
          <p:nvPr/>
        </p:nvSpPr>
        <p:spPr>
          <a:xfrm>
            <a:off x="4799300" y="982200"/>
            <a:ext cx="4312500" cy="830700"/>
          </a:xfrm>
          <a:prstGeom prst="rect">
            <a:avLst/>
          </a:prstGeom>
          <a:gradFill>
            <a:gsLst>
              <a:gs pos="0">
                <a:srgbClr val="000000">
                  <a:alpha val="35294"/>
                </a:srgbClr>
              </a:gs>
              <a:gs pos="100000">
                <a:srgbClr val="FFFFFF">
                  <a:alpha val="0"/>
                </a:srgbClr>
              </a:gs>
            </a:gsLst>
            <a:lin ang="0" scaled="0"/>
          </a:gradFill>
          <a:ln>
            <a:noFill/>
          </a:ln>
        </p:spPr>
        <p:txBody>
          <a:bodyPr anchorCtr="0" anchor="t" bIns="126000" lIns="162000" spcFirstLastPara="1" rIns="91425" wrap="square" tIns="162000">
            <a:noAutofit/>
          </a:bodyPr>
          <a:lstStyle/>
          <a:p>
            <a:pPr indent="0" lvl="0" marL="0" rtl="0" algn="l">
              <a:spcBef>
                <a:spcPts val="0"/>
              </a:spcBef>
              <a:spcAft>
                <a:spcPts val="0"/>
              </a:spcAft>
              <a:buClr>
                <a:schemeClr val="dk1"/>
              </a:buClr>
              <a:buSzPts val="1100"/>
              <a:buFont typeface="Arial"/>
              <a:buNone/>
            </a:pPr>
            <a:r>
              <a:rPr lang="fr" sz="1200">
                <a:solidFill>
                  <a:srgbClr val="FF9900"/>
                </a:solidFill>
                <a:latin typeface="Roboto Mono"/>
                <a:ea typeface="Roboto Mono"/>
                <a:cs typeface="Roboto Mono"/>
                <a:sym typeface="Roboto Mono"/>
              </a:rPr>
              <a:t>* 2d1d505 (</a:t>
            </a:r>
            <a:r>
              <a:rPr lang="fr" sz="1200">
                <a:solidFill>
                  <a:srgbClr val="00FFFF"/>
                </a:solidFill>
                <a:latin typeface="Roboto Mono"/>
                <a:ea typeface="Roboto Mono"/>
                <a:cs typeface="Roboto Mono"/>
                <a:sym typeface="Roboto Mono"/>
              </a:rPr>
              <a:t>HEAD -&gt;</a:t>
            </a:r>
            <a:r>
              <a:rPr lang="fr" sz="1200">
                <a:solidFill>
                  <a:srgbClr val="F3F3F3"/>
                </a:solidFill>
                <a:latin typeface="Roboto Mono"/>
                <a:ea typeface="Roboto Mono"/>
                <a:cs typeface="Roboto Mono"/>
                <a:sym typeface="Roboto Mono"/>
              </a:rPr>
              <a:t> </a:t>
            </a:r>
            <a:r>
              <a:rPr lang="fr" sz="1200">
                <a:solidFill>
                  <a:srgbClr val="00FF00"/>
                </a:solidFill>
                <a:latin typeface="Roboto Mono"/>
                <a:ea typeface="Roboto Mono"/>
                <a:cs typeface="Roboto Mono"/>
                <a:sym typeface="Roboto Mono"/>
              </a:rPr>
              <a:t>master</a:t>
            </a:r>
            <a:r>
              <a:rPr lang="fr" sz="1200">
                <a:solidFill>
                  <a:srgbClr val="FF9900"/>
                </a:solidFill>
                <a:latin typeface="Roboto Mono"/>
                <a:ea typeface="Roboto Mono"/>
                <a:cs typeface="Roboto Mono"/>
                <a:sym typeface="Roboto Mono"/>
              </a:rPr>
              <a:t>)</a:t>
            </a:r>
            <a:r>
              <a:rPr b="1" lang="fr" sz="1150">
                <a:solidFill>
                  <a:srgbClr val="F3F3F3"/>
                </a:solidFill>
                <a:latin typeface="Roboto Mono"/>
                <a:ea typeface="Roboto Mono"/>
                <a:cs typeface="Roboto Mono"/>
                <a:sym typeface="Roboto Mono"/>
              </a:rPr>
              <a:t> Add gitignore...</a:t>
            </a:r>
            <a:endParaRPr b="1" sz="1150">
              <a:solidFill>
                <a:srgbClr val="F3F3F3"/>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fr" sz="1200">
                <a:solidFill>
                  <a:srgbClr val="FF9900"/>
                </a:solidFill>
                <a:latin typeface="Roboto Mono"/>
                <a:ea typeface="Roboto Mono"/>
                <a:cs typeface="Roboto Mono"/>
                <a:sym typeface="Roboto Mono"/>
              </a:rPr>
              <a:t>* 170bbfd</a:t>
            </a:r>
            <a:r>
              <a:rPr b="1" lang="fr" sz="1150">
                <a:solidFill>
                  <a:srgbClr val="F3F3F3"/>
                </a:solidFill>
                <a:latin typeface="Roboto Mono"/>
                <a:ea typeface="Roboto Mono"/>
                <a:cs typeface="Roboto Mono"/>
                <a:sym typeface="Roboto Mono"/>
              </a:rPr>
              <a:t> Initial commit</a:t>
            </a:r>
            <a:endParaRPr b="1" sz="1150">
              <a:solidFill>
                <a:srgbClr val="F3F3F3"/>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t/>
            </a:r>
            <a:endParaRPr b="1" sz="1150">
              <a:solidFill>
                <a:srgbClr val="F3F3F3"/>
              </a:solidFill>
              <a:latin typeface="Roboto Mono"/>
              <a:ea typeface="Roboto Mono"/>
              <a:cs typeface="Roboto Mono"/>
              <a:sym typeface="Roboto Mono"/>
            </a:endParaRPr>
          </a:p>
          <a:p>
            <a:pPr indent="0" lvl="0" marL="0" rtl="0" algn="l">
              <a:spcBef>
                <a:spcPts val="0"/>
              </a:spcBef>
              <a:spcAft>
                <a:spcPts val="0"/>
              </a:spcAft>
              <a:buNone/>
            </a:pPr>
            <a:r>
              <a:t/>
            </a:r>
            <a:endParaRPr b="1" sz="1150">
              <a:solidFill>
                <a:srgbClr val="F3F3F3"/>
              </a:solidFill>
              <a:latin typeface="Roboto Mono"/>
              <a:ea typeface="Roboto Mono"/>
              <a:cs typeface="Roboto Mono"/>
              <a:sym typeface="Roboto Mono"/>
            </a:endParaRPr>
          </a:p>
        </p:txBody>
      </p:sp>
      <p:sp>
        <p:nvSpPr>
          <p:cNvPr id="264" name="Google Shape;264;p38"/>
          <p:cNvSpPr/>
          <p:nvPr/>
        </p:nvSpPr>
        <p:spPr>
          <a:xfrm>
            <a:off x="628650" y="2144275"/>
            <a:ext cx="3606900" cy="22938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8"/>
          <p:cNvSpPr/>
          <p:nvPr/>
        </p:nvSpPr>
        <p:spPr>
          <a:xfrm>
            <a:off x="628650" y="982200"/>
            <a:ext cx="3606900" cy="830700"/>
          </a:xfrm>
          <a:prstGeom prst="rect">
            <a:avLst/>
          </a:prstGeom>
          <a:gradFill>
            <a:gsLst>
              <a:gs pos="0">
                <a:srgbClr val="000000">
                  <a:alpha val="65490"/>
                </a:srgbClr>
              </a:gs>
              <a:gs pos="100000">
                <a:srgbClr val="000000">
                  <a:alpha val="20000"/>
                </a:srgbClr>
              </a:gs>
            </a:gsLst>
            <a:lin ang="0" scaled="0"/>
          </a:gradFill>
          <a:ln>
            <a:noFill/>
          </a:ln>
        </p:spPr>
        <p:txBody>
          <a:bodyPr anchorCtr="0" anchor="t" bIns="0" lIns="91425" spcFirstLastPara="1" rIns="91425" wrap="square" tIns="36000">
            <a:noAutofit/>
          </a:bodyPr>
          <a:lstStyle/>
          <a:p>
            <a:pPr indent="0" lvl="0" marL="0" rtl="0" algn="l">
              <a:lnSpc>
                <a:spcPct val="90000"/>
              </a:lnSpc>
              <a:spcBef>
                <a:spcPts val="0"/>
              </a:spcBef>
              <a:spcAft>
                <a:spcPts val="0"/>
              </a:spcAft>
              <a:buClr>
                <a:schemeClr val="dk1"/>
              </a:buClr>
              <a:buSzPts val="1100"/>
              <a:buFont typeface="Arial"/>
              <a:buNone/>
            </a:pPr>
            <a:r>
              <a:rPr lang="fr" sz="1200">
                <a:solidFill>
                  <a:srgbClr val="97C4EE"/>
                </a:solidFill>
                <a:latin typeface="Roboto Mono"/>
                <a:ea typeface="Roboto Mono"/>
                <a:cs typeface="Roboto Mono"/>
                <a:sym typeface="Roboto Mono"/>
              </a:rPr>
              <a:t>⯈ </a:t>
            </a:r>
            <a:r>
              <a:rPr lang="fr" sz="1200">
                <a:solidFill>
                  <a:srgbClr val="A4C2F4"/>
                </a:solidFill>
                <a:latin typeface="Roboto Mono"/>
                <a:ea typeface="Roboto Mono"/>
                <a:cs typeface="Roboto Mono"/>
                <a:sym typeface="Roboto Mono"/>
              </a:rPr>
              <a:t>git commit -m “Add gitignore and Hello class”</a:t>
            </a:r>
            <a:endParaRPr sz="1200">
              <a:solidFill>
                <a:srgbClr val="A4C2F4"/>
              </a:solidFill>
              <a:latin typeface="Roboto Mono"/>
              <a:ea typeface="Roboto Mono"/>
              <a:cs typeface="Roboto Mono"/>
              <a:sym typeface="Roboto Mono"/>
            </a:endParaRPr>
          </a:p>
        </p:txBody>
      </p:sp>
      <p:sp>
        <p:nvSpPr>
          <p:cNvPr id="266" name="Google Shape;266;p38"/>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First Steps: Commit .gitignore</a:t>
            </a:r>
            <a:endParaRPr/>
          </a:p>
        </p:txBody>
      </p:sp>
      <p:sp>
        <p:nvSpPr>
          <p:cNvPr id="267" name="Google Shape;267;p38"/>
          <p:cNvSpPr txBox="1"/>
          <p:nvPr/>
        </p:nvSpPr>
        <p:spPr>
          <a:xfrm>
            <a:off x="6286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Command Line</a:t>
            </a:r>
            <a:endParaRPr i="1" sz="1500">
              <a:solidFill>
                <a:srgbClr val="FFFFFF"/>
              </a:solidFill>
            </a:endParaRPr>
          </a:p>
        </p:txBody>
      </p:sp>
      <p:sp>
        <p:nvSpPr>
          <p:cNvPr id="268" name="Google Shape;268;p38"/>
          <p:cNvSpPr txBox="1"/>
          <p:nvPr/>
        </p:nvSpPr>
        <p:spPr>
          <a:xfrm>
            <a:off x="628650" y="18022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Working Directory</a:t>
            </a:r>
            <a:endParaRPr i="1" sz="1500">
              <a:solidFill>
                <a:srgbClr val="FFFFFF"/>
              </a:solidFill>
            </a:endParaRPr>
          </a:p>
        </p:txBody>
      </p:sp>
      <p:sp>
        <p:nvSpPr>
          <p:cNvPr id="269" name="Google Shape;269;p38"/>
          <p:cNvSpPr txBox="1"/>
          <p:nvPr/>
        </p:nvSpPr>
        <p:spPr>
          <a:xfrm>
            <a:off x="479930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i="1" sz="1500">
              <a:solidFill>
                <a:srgbClr val="FFFFFF"/>
              </a:solidFill>
            </a:endParaRPr>
          </a:p>
        </p:txBody>
      </p:sp>
      <p:sp>
        <p:nvSpPr>
          <p:cNvPr id="270" name="Google Shape;270;p38"/>
          <p:cNvSpPr txBox="1"/>
          <p:nvPr/>
        </p:nvSpPr>
        <p:spPr>
          <a:xfrm>
            <a:off x="863025" y="2182100"/>
            <a:ext cx="3606900" cy="23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Roboto Mono"/>
                <a:ea typeface="Roboto Mono"/>
                <a:cs typeface="Roboto Mono"/>
                <a:sym typeface="Roboto Mono"/>
              </a:rPr>
              <a:t>my-project</a:t>
            </a:r>
            <a:br>
              <a:rPr lang="fr">
                <a:solidFill>
                  <a:srgbClr val="FFFFFF"/>
                </a:solidFill>
                <a:latin typeface="Roboto Mono"/>
                <a:ea typeface="Roboto Mono"/>
                <a:cs typeface="Roboto Mono"/>
                <a:sym typeface="Roboto Mono"/>
              </a:rPr>
            </a:br>
            <a:r>
              <a:rPr lang="fr">
                <a:solidFill>
                  <a:srgbClr val="999999"/>
                </a:solidFill>
                <a:latin typeface="Roboto Mono"/>
                <a:ea typeface="Roboto Mono"/>
                <a:cs typeface="Roboto Mono"/>
                <a:sym typeface="Roboto Mono"/>
              </a:rPr>
              <a:t>├── .git/</a:t>
            </a:r>
            <a:endParaRPr>
              <a:solidFill>
                <a:srgbClr val="999999"/>
              </a:solidFill>
              <a:latin typeface="Roboto Mono"/>
              <a:ea typeface="Roboto Mono"/>
              <a:cs typeface="Roboto Mono"/>
              <a:sym typeface="Roboto Mono"/>
            </a:endParaRPr>
          </a:p>
          <a:p>
            <a:pPr indent="0" lvl="0" marL="0" rtl="0" algn="l">
              <a:spcBef>
                <a:spcPts val="0"/>
              </a:spcBef>
              <a:spcAft>
                <a:spcPts val="0"/>
              </a:spcAft>
              <a:buNone/>
            </a:pPr>
            <a:r>
              <a:rPr lang="fr">
                <a:solidFill>
                  <a:srgbClr val="999999"/>
                </a:solidFill>
                <a:latin typeface="Roboto Mono"/>
                <a:ea typeface="Roboto Mono"/>
                <a:cs typeface="Roboto Mono"/>
                <a:sym typeface="Roboto Mono"/>
              </a:rPr>
              <a:t>├── README.md</a:t>
            </a:r>
            <a:br>
              <a:rPr lang="fr">
                <a:solidFill>
                  <a:srgbClr val="B7B7B7"/>
                </a:solidFill>
                <a:latin typeface="Roboto Mono"/>
                <a:ea typeface="Roboto Mono"/>
                <a:cs typeface="Roboto Mono"/>
                <a:sym typeface="Roboto Mono"/>
              </a:rPr>
            </a:br>
            <a:r>
              <a:rPr lang="fr">
                <a:solidFill>
                  <a:srgbClr val="999999"/>
                </a:solidFill>
                <a:latin typeface="Roboto Mono"/>
                <a:ea typeface="Roboto Mono"/>
                <a:cs typeface="Roboto Mono"/>
                <a:sym typeface="Roboto Mono"/>
              </a:rPr>
              <a:t>├── .gitignore ++</a:t>
            </a:r>
            <a:br>
              <a:rPr lang="fr">
                <a:solidFill>
                  <a:srgbClr val="999999"/>
                </a:solidFill>
                <a:latin typeface="Roboto Mono"/>
                <a:ea typeface="Roboto Mono"/>
                <a:cs typeface="Roboto Mono"/>
                <a:sym typeface="Roboto Mono"/>
              </a:rPr>
            </a:br>
            <a:r>
              <a:rPr lang="fr">
                <a:solidFill>
                  <a:srgbClr val="999999"/>
                </a:solidFill>
                <a:latin typeface="Roboto Mono"/>
                <a:ea typeface="Roboto Mono"/>
                <a:cs typeface="Roboto Mono"/>
                <a:sym typeface="Roboto Mono"/>
              </a:rPr>
              <a:t>└── src/Hello.java ++</a:t>
            </a:r>
            <a:endParaRPr>
              <a:solidFill>
                <a:srgbClr val="999999"/>
              </a:solidFill>
            </a:endParaRPr>
          </a:p>
        </p:txBody>
      </p:sp>
      <p:sp>
        <p:nvSpPr>
          <p:cNvPr id="271" name="Google Shape;271;p38"/>
          <p:cNvSpPr txBox="1"/>
          <p:nvPr/>
        </p:nvSpPr>
        <p:spPr>
          <a:xfrm>
            <a:off x="4799300" y="7139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Git tree</a:t>
            </a:r>
            <a:endParaRPr i="1" sz="15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Google Shape;276;p39"/>
          <p:cNvSpPr/>
          <p:nvPr/>
        </p:nvSpPr>
        <p:spPr>
          <a:xfrm>
            <a:off x="628650" y="2144275"/>
            <a:ext cx="3606900" cy="22938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9"/>
          <p:cNvSpPr/>
          <p:nvPr/>
        </p:nvSpPr>
        <p:spPr>
          <a:xfrm>
            <a:off x="628650" y="982200"/>
            <a:ext cx="3606900" cy="830700"/>
          </a:xfrm>
          <a:prstGeom prst="rect">
            <a:avLst/>
          </a:prstGeom>
          <a:gradFill>
            <a:gsLst>
              <a:gs pos="0">
                <a:srgbClr val="000000">
                  <a:alpha val="65490"/>
                </a:srgbClr>
              </a:gs>
              <a:gs pos="100000">
                <a:srgbClr val="000000">
                  <a:alpha val="20000"/>
                </a:srgbClr>
              </a:gs>
            </a:gsLst>
            <a:lin ang="0" scaled="0"/>
          </a:gradFill>
          <a:ln>
            <a:noFill/>
          </a:ln>
        </p:spPr>
        <p:txBody>
          <a:bodyPr anchorCtr="0" anchor="t" bIns="0" lIns="91425" spcFirstLastPara="1" rIns="91425" wrap="square" tIns="36000">
            <a:noAutofit/>
          </a:bodyPr>
          <a:lstStyle/>
          <a:p>
            <a:pPr indent="0" lvl="0" marL="0" rtl="0" algn="l">
              <a:lnSpc>
                <a:spcPct val="90000"/>
              </a:lnSpc>
              <a:spcBef>
                <a:spcPts val="0"/>
              </a:spcBef>
              <a:spcAft>
                <a:spcPts val="0"/>
              </a:spcAft>
              <a:buClr>
                <a:schemeClr val="dk1"/>
              </a:buClr>
              <a:buSzPts val="1100"/>
              <a:buFont typeface="Arial"/>
              <a:buNone/>
            </a:pPr>
            <a:r>
              <a:rPr lang="fr">
                <a:solidFill>
                  <a:srgbClr val="97C4EE"/>
                </a:solidFill>
                <a:latin typeface="Roboto Mono"/>
                <a:ea typeface="Roboto Mono"/>
                <a:cs typeface="Roboto Mono"/>
                <a:sym typeface="Roboto Mono"/>
              </a:rPr>
              <a:t># Implement hello world class: src/Hello.java</a:t>
            </a:r>
            <a:br>
              <a:rPr lang="fr">
                <a:solidFill>
                  <a:srgbClr val="A4C2F4"/>
                </a:solidFill>
                <a:latin typeface="Roboto Mono"/>
                <a:ea typeface="Roboto Mono"/>
                <a:cs typeface="Roboto Mono"/>
                <a:sym typeface="Roboto Mono"/>
              </a:rPr>
            </a:br>
            <a:r>
              <a:rPr lang="fr" sz="1200">
                <a:solidFill>
                  <a:srgbClr val="97C4EE"/>
                </a:solidFill>
                <a:latin typeface="Roboto Mono"/>
                <a:ea typeface="Roboto Mono"/>
                <a:cs typeface="Roboto Mono"/>
                <a:sym typeface="Roboto Mono"/>
              </a:rPr>
              <a:t>⯈ </a:t>
            </a:r>
            <a:r>
              <a:rPr lang="fr" sz="1200">
                <a:solidFill>
                  <a:srgbClr val="A4C2F4"/>
                </a:solidFill>
                <a:latin typeface="Roboto Mono"/>
                <a:ea typeface="Roboto Mono"/>
                <a:cs typeface="Roboto Mono"/>
                <a:sym typeface="Roboto Mono"/>
              </a:rPr>
              <a:t>git diff</a:t>
            </a:r>
            <a:br>
              <a:rPr lang="fr">
                <a:solidFill>
                  <a:srgbClr val="A4C2F4"/>
                </a:solidFill>
                <a:latin typeface="Roboto Mono"/>
                <a:ea typeface="Roboto Mono"/>
                <a:cs typeface="Roboto Mono"/>
                <a:sym typeface="Roboto Mono"/>
              </a:rPr>
            </a:br>
            <a:endParaRPr/>
          </a:p>
        </p:txBody>
      </p:sp>
      <p:sp>
        <p:nvSpPr>
          <p:cNvPr id="278" name="Google Shape;278;p39"/>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First Steps: Git difference</a:t>
            </a:r>
            <a:endParaRPr/>
          </a:p>
        </p:txBody>
      </p:sp>
      <p:sp>
        <p:nvSpPr>
          <p:cNvPr id="279" name="Google Shape;279;p39"/>
          <p:cNvSpPr txBox="1"/>
          <p:nvPr/>
        </p:nvSpPr>
        <p:spPr>
          <a:xfrm>
            <a:off x="863025" y="2182100"/>
            <a:ext cx="3606900" cy="23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Roboto Mono"/>
                <a:ea typeface="Roboto Mono"/>
                <a:cs typeface="Roboto Mono"/>
                <a:sym typeface="Roboto Mono"/>
              </a:rPr>
              <a:t>my-project</a:t>
            </a:r>
            <a:br>
              <a:rPr lang="fr">
                <a:solidFill>
                  <a:srgbClr val="FFFFFF"/>
                </a:solidFill>
                <a:latin typeface="Roboto Mono"/>
                <a:ea typeface="Roboto Mono"/>
                <a:cs typeface="Roboto Mono"/>
                <a:sym typeface="Roboto Mono"/>
              </a:rPr>
            </a:br>
            <a:r>
              <a:rPr lang="fr">
                <a:solidFill>
                  <a:srgbClr val="999999"/>
                </a:solidFill>
                <a:latin typeface="Roboto Mono"/>
                <a:ea typeface="Roboto Mono"/>
                <a:cs typeface="Roboto Mono"/>
                <a:sym typeface="Roboto Mono"/>
              </a:rPr>
              <a:t>├── .git/</a:t>
            </a:r>
            <a:endParaRPr>
              <a:solidFill>
                <a:srgbClr val="999999"/>
              </a:solidFill>
              <a:latin typeface="Roboto Mono"/>
              <a:ea typeface="Roboto Mono"/>
              <a:cs typeface="Roboto Mono"/>
              <a:sym typeface="Roboto Mono"/>
            </a:endParaRPr>
          </a:p>
          <a:p>
            <a:pPr indent="0" lvl="0" marL="0" rtl="0" algn="l">
              <a:spcBef>
                <a:spcPts val="0"/>
              </a:spcBef>
              <a:spcAft>
                <a:spcPts val="0"/>
              </a:spcAft>
              <a:buNone/>
            </a:pPr>
            <a:r>
              <a:rPr lang="fr">
                <a:solidFill>
                  <a:srgbClr val="999999"/>
                </a:solidFill>
                <a:latin typeface="Roboto Mono"/>
                <a:ea typeface="Roboto Mono"/>
                <a:cs typeface="Roboto Mono"/>
                <a:sym typeface="Roboto Mono"/>
              </a:rPr>
              <a:t>├── README.md</a:t>
            </a:r>
            <a:br>
              <a:rPr lang="fr">
                <a:solidFill>
                  <a:srgbClr val="B7B7B7"/>
                </a:solidFill>
                <a:latin typeface="Roboto Mono"/>
                <a:ea typeface="Roboto Mono"/>
                <a:cs typeface="Roboto Mono"/>
                <a:sym typeface="Roboto Mono"/>
              </a:rPr>
            </a:br>
            <a:r>
              <a:rPr lang="fr">
                <a:solidFill>
                  <a:srgbClr val="999999"/>
                </a:solidFill>
                <a:latin typeface="Roboto Mono"/>
                <a:ea typeface="Roboto Mono"/>
                <a:cs typeface="Roboto Mono"/>
                <a:sym typeface="Roboto Mono"/>
              </a:rPr>
              <a:t>├── .gitignore</a:t>
            </a:r>
            <a:br>
              <a:rPr lang="fr">
                <a:solidFill>
                  <a:srgbClr val="E06666"/>
                </a:solidFill>
                <a:latin typeface="Roboto Mono"/>
                <a:ea typeface="Roboto Mono"/>
                <a:cs typeface="Roboto Mono"/>
                <a:sym typeface="Roboto Mono"/>
              </a:rPr>
            </a:br>
            <a:r>
              <a:rPr lang="fr">
                <a:solidFill>
                  <a:srgbClr val="E06666"/>
                </a:solidFill>
                <a:latin typeface="Roboto Mono"/>
                <a:ea typeface="Roboto Mono"/>
                <a:cs typeface="Roboto Mono"/>
                <a:sym typeface="Roboto Mono"/>
              </a:rPr>
              <a:t>└── src</a:t>
            </a:r>
            <a:endParaRPr>
              <a:solidFill>
                <a:srgbClr val="E06666"/>
              </a:solidFill>
              <a:latin typeface="Roboto Mono"/>
              <a:ea typeface="Roboto Mono"/>
              <a:cs typeface="Roboto Mono"/>
              <a:sym typeface="Roboto Mono"/>
            </a:endParaRPr>
          </a:p>
          <a:p>
            <a:pPr indent="457200" lvl="0" marL="0" rtl="0" algn="l">
              <a:spcBef>
                <a:spcPts val="0"/>
              </a:spcBef>
              <a:spcAft>
                <a:spcPts val="0"/>
              </a:spcAft>
              <a:buNone/>
            </a:pPr>
            <a:r>
              <a:rPr lang="fr">
                <a:solidFill>
                  <a:srgbClr val="E06666"/>
                </a:solidFill>
                <a:latin typeface="Roboto Mono"/>
                <a:ea typeface="Roboto Mono"/>
                <a:cs typeface="Roboto Mono"/>
                <a:sym typeface="Roboto Mono"/>
              </a:rPr>
              <a:t>└── </a:t>
            </a:r>
            <a:r>
              <a:rPr lang="fr">
                <a:solidFill>
                  <a:srgbClr val="E06666"/>
                </a:solidFill>
                <a:latin typeface="Roboto Mono"/>
                <a:ea typeface="Roboto Mono"/>
                <a:cs typeface="Roboto Mono"/>
                <a:sym typeface="Roboto Mono"/>
              </a:rPr>
              <a:t>Hello.java</a:t>
            </a:r>
            <a:endParaRPr>
              <a:solidFill>
                <a:srgbClr val="E06666"/>
              </a:solidFill>
            </a:endParaRPr>
          </a:p>
        </p:txBody>
      </p:sp>
      <p:sp>
        <p:nvSpPr>
          <p:cNvPr id="280" name="Google Shape;280;p39"/>
          <p:cNvSpPr/>
          <p:nvPr/>
        </p:nvSpPr>
        <p:spPr>
          <a:xfrm>
            <a:off x="4650625" y="982200"/>
            <a:ext cx="4360200" cy="3456000"/>
          </a:xfrm>
          <a:prstGeom prst="rect">
            <a:avLst/>
          </a:prstGeom>
          <a:gradFill>
            <a:gsLst>
              <a:gs pos="0">
                <a:srgbClr val="000000">
                  <a:alpha val="35294"/>
                </a:srgbClr>
              </a:gs>
              <a:gs pos="100000">
                <a:srgbClr val="FFFFFF">
                  <a:alpha val="0"/>
                </a:srgbClr>
              </a:gs>
            </a:gsLst>
            <a:lin ang="0" scaled="0"/>
          </a:gradFill>
          <a:ln>
            <a:noFill/>
          </a:ln>
        </p:spPr>
        <p:txBody>
          <a:bodyPr anchorCtr="0" anchor="t" bIns="126000" lIns="162000" spcFirstLastPara="1" rIns="91425" wrap="square" tIns="162000">
            <a:noAutofit/>
          </a:bodyPr>
          <a:lstStyle/>
          <a:p>
            <a:pPr indent="0" lvl="0" marL="0" rtl="0" algn="l">
              <a:spcBef>
                <a:spcPts val="0"/>
              </a:spcBef>
              <a:spcAft>
                <a:spcPts val="0"/>
              </a:spcAft>
              <a:buClr>
                <a:schemeClr val="dk1"/>
              </a:buClr>
              <a:buSzPts val="1100"/>
              <a:buFont typeface="Arial"/>
              <a:buNone/>
            </a:pPr>
            <a:r>
              <a:rPr lang="fr" sz="1150">
                <a:solidFill>
                  <a:srgbClr val="F3F3F3"/>
                </a:solidFill>
                <a:latin typeface="Roboto Mono"/>
                <a:ea typeface="Roboto Mono"/>
                <a:cs typeface="Roboto Mono"/>
                <a:sym typeface="Roboto Mono"/>
              </a:rPr>
              <a:t>diff --git a/src/Hello.java b/src/Hello.java</a:t>
            </a:r>
            <a:endParaRPr sz="1150">
              <a:solidFill>
                <a:srgbClr val="F3F3F3"/>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fr" sz="1150">
                <a:solidFill>
                  <a:srgbClr val="F3F3F3"/>
                </a:solidFill>
                <a:latin typeface="Roboto Mono"/>
                <a:ea typeface="Roboto Mono"/>
                <a:cs typeface="Roboto Mono"/>
                <a:sym typeface="Roboto Mono"/>
              </a:rPr>
              <a:t>index 9b4320d..30f1f79 100644</a:t>
            </a:r>
            <a:endParaRPr sz="1150">
              <a:solidFill>
                <a:srgbClr val="F3F3F3"/>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fr" sz="1150">
                <a:solidFill>
                  <a:srgbClr val="F3F3F3"/>
                </a:solidFill>
                <a:latin typeface="Roboto Mono"/>
                <a:ea typeface="Roboto Mono"/>
                <a:cs typeface="Roboto Mono"/>
                <a:sym typeface="Roboto Mono"/>
              </a:rPr>
              <a:t>--- a/src/Hello.java</a:t>
            </a:r>
            <a:endParaRPr sz="1150">
              <a:solidFill>
                <a:srgbClr val="F3F3F3"/>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fr" sz="1150">
                <a:solidFill>
                  <a:srgbClr val="F3F3F3"/>
                </a:solidFill>
                <a:latin typeface="Roboto Mono"/>
                <a:ea typeface="Roboto Mono"/>
                <a:cs typeface="Roboto Mono"/>
                <a:sym typeface="Roboto Mono"/>
              </a:rPr>
              <a:t>+++ b/src/Hello.java</a:t>
            </a:r>
            <a:endParaRPr sz="1150">
              <a:solidFill>
                <a:srgbClr val="F3F3F3"/>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fr" sz="1150">
                <a:solidFill>
                  <a:srgbClr val="A2C4C9"/>
                </a:solidFill>
                <a:latin typeface="Roboto Mono"/>
                <a:ea typeface="Roboto Mono"/>
                <a:cs typeface="Roboto Mono"/>
                <a:sym typeface="Roboto Mono"/>
              </a:rPr>
              <a:t>@@ -1,3 +1,5 @@</a:t>
            </a:r>
            <a:endParaRPr sz="1150">
              <a:solidFill>
                <a:srgbClr val="A2C4C9"/>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fr" sz="1150">
                <a:solidFill>
                  <a:srgbClr val="F3F3F3"/>
                </a:solidFill>
                <a:latin typeface="Roboto Mono"/>
                <a:ea typeface="Roboto Mono"/>
                <a:cs typeface="Roboto Mono"/>
                <a:sym typeface="Roboto Mono"/>
              </a:rPr>
              <a:t> public class Main {</a:t>
            </a:r>
            <a:endParaRPr sz="1150">
              <a:solidFill>
                <a:srgbClr val="F3F3F3"/>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fr" sz="1150">
                <a:solidFill>
                  <a:srgbClr val="E06666"/>
                </a:solidFill>
                <a:latin typeface="Roboto Mono"/>
                <a:ea typeface="Roboto Mono"/>
                <a:cs typeface="Roboto Mono"/>
                <a:sym typeface="Roboto Mono"/>
              </a:rPr>
              <a:t>-</a:t>
            </a:r>
            <a:endParaRPr sz="1150">
              <a:solidFill>
                <a:srgbClr val="E06666"/>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fr" sz="1150">
                <a:solidFill>
                  <a:srgbClr val="B6D7A8"/>
                </a:solidFill>
                <a:latin typeface="Roboto Mono"/>
                <a:ea typeface="Roboto Mono"/>
                <a:cs typeface="Roboto Mono"/>
                <a:sym typeface="Roboto Mono"/>
              </a:rPr>
              <a:t>+    public static void main(String... args) {</a:t>
            </a:r>
            <a:endParaRPr sz="1150">
              <a:solidFill>
                <a:srgbClr val="B6D7A8"/>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fr" sz="1150">
                <a:solidFill>
                  <a:srgbClr val="B6D7A8"/>
                </a:solidFill>
                <a:latin typeface="Roboto Mono"/>
                <a:ea typeface="Roboto Mono"/>
                <a:cs typeface="Roboto Mono"/>
                <a:sym typeface="Roboto Mono"/>
              </a:rPr>
              <a:t>+        System.out.println("Hello World !");</a:t>
            </a:r>
            <a:endParaRPr sz="1150">
              <a:solidFill>
                <a:srgbClr val="B6D7A8"/>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fr" sz="1150">
                <a:solidFill>
                  <a:srgbClr val="B6D7A8"/>
                </a:solidFill>
                <a:latin typeface="Roboto Mono"/>
                <a:ea typeface="Roboto Mono"/>
                <a:cs typeface="Roboto Mono"/>
                <a:sym typeface="Roboto Mono"/>
              </a:rPr>
              <a:t>+    }</a:t>
            </a:r>
            <a:endParaRPr sz="1150">
              <a:solidFill>
                <a:srgbClr val="B6D7A8"/>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fr" sz="1150">
                <a:solidFill>
                  <a:srgbClr val="F3F3F3"/>
                </a:solidFill>
                <a:latin typeface="Roboto Mono"/>
                <a:ea typeface="Roboto Mono"/>
                <a:cs typeface="Roboto Mono"/>
                <a:sym typeface="Roboto Mono"/>
              </a:rPr>
              <a:t> }</a:t>
            </a:r>
            <a:endParaRPr sz="1150">
              <a:solidFill>
                <a:srgbClr val="F3F3F3"/>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t/>
            </a:r>
            <a:endParaRPr sz="1150">
              <a:solidFill>
                <a:srgbClr val="F3F3F3"/>
              </a:solidFill>
              <a:latin typeface="Roboto Mono"/>
              <a:ea typeface="Roboto Mono"/>
              <a:cs typeface="Roboto Mono"/>
              <a:sym typeface="Roboto Mono"/>
            </a:endParaRPr>
          </a:p>
          <a:p>
            <a:pPr indent="0" lvl="0" marL="0" rtl="0" algn="l">
              <a:spcBef>
                <a:spcPts val="0"/>
              </a:spcBef>
              <a:spcAft>
                <a:spcPts val="0"/>
              </a:spcAft>
              <a:buNone/>
            </a:pPr>
            <a:r>
              <a:t/>
            </a:r>
            <a:endParaRPr sz="1150">
              <a:solidFill>
                <a:srgbClr val="F3F3F3"/>
              </a:solidFill>
              <a:latin typeface="Roboto Mono"/>
              <a:ea typeface="Roboto Mono"/>
              <a:cs typeface="Roboto Mono"/>
              <a:sym typeface="Roboto Mono"/>
            </a:endParaRPr>
          </a:p>
          <a:p>
            <a:pPr indent="0" lvl="0" marL="0" rtl="0" algn="l">
              <a:spcBef>
                <a:spcPts val="0"/>
              </a:spcBef>
              <a:spcAft>
                <a:spcPts val="0"/>
              </a:spcAft>
              <a:buNone/>
            </a:pPr>
            <a:r>
              <a:t/>
            </a:r>
            <a:endParaRPr>
              <a:solidFill>
                <a:srgbClr val="F3F3F3"/>
              </a:solidFill>
            </a:endParaRPr>
          </a:p>
        </p:txBody>
      </p:sp>
      <p:sp>
        <p:nvSpPr>
          <p:cNvPr id="281" name="Google Shape;281;p39"/>
          <p:cNvSpPr txBox="1"/>
          <p:nvPr/>
        </p:nvSpPr>
        <p:spPr>
          <a:xfrm>
            <a:off x="6286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Command Line</a:t>
            </a:r>
            <a:endParaRPr i="1" sz="1500">
              <a:solidFill>
                <a:srgbClr val="FFFFFF"/>
              </a:solidFill>
            </a:endParaRPr>
          </a:p>
        </p:txBody>
      </p:sp>
      <p:sp>
        <p:nvSpPr>
          <p:cNvPr id="282" name="Google Shape;282;p39"/>
          <p:cNvSpPr txBox="1"/>
          <p:nvPr/>
        </p:nvSpPr>
        <p:spPr>
          <a:xfrm>
            <a:off x="628650" y="18022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Working Directory</a:t>
            </a:r>
            <a:endParaRPr i="1" sz="1500">
              <a:solidFill>
                <a:srgbClr val="FFFFFF"/>
              </a:solidFill>
            </a:endParaRPr>
          </a:p>
        </p:txBody>
      </p:sp>
      <p:sp>
        <p:nvSpPr>
          <p:cNvPr id="283" name="Google Shape;283;p39"/>
          <p:cNvSpPr txBox="1"/>
          <p:nvPr/>
        </p:nvSpPr>
        <p:spPr>
          <a:xfrm>
            <a:off x="46855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Git diff</a:t>
            </a:r>
            <a:endParaRPr i="1" sz="1500">
              <a:solidFill>
                <a:srgbClr val="FFFFFF"/>
              </a:solidFill>
            </a:endParaRPr>
          </a:p>
        </p:txBody>
      </p:sp>
      <p:sp>
        <p:nvSpPr>
          <p:cNvPr id="284" name="Google Shape;284;p39"/>
          <p:cNvSpPr txBox="1"/>
          <p:nvPr/>
        </p:nvSpPr>
        <p:spPr>
          <a:xfrm>
            <a:off x="628650" y="4652325"/>
            <a:ext cx="68703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chemeClr val="lt1"/>
                </a:solidFill>
                <a:latin typeface="Bitter"/>
                <a:ea typeface="Bitter"/>
                <a:cs typeface="Bitter"/>
                <a:sym typeface="Bitter"/>
              </a:rPr>
              <a:t>Tip: generate tailor-made gitignore with  </a:t>
            </a:r>
            <a:r>
              <a:rPr lang="fr" u="sng">
                <a:solidFill>
                  <a:schemeClr val="hlink"/>
                </a:solidFill>
                <a:latin typeface="Bitter"/>
                <a:ea typeface="Bitter"/>
                <a:cs typeface="Bitter"/>
                <a:sym typeface="Bitter"/>
                <a:hlinkClick r:id="rId3"/>
              </a:rPr>
              <a:t>https://www.gitignore.io/</a:t>
            </a:r>
            <a:endParaRPr>
              <a:latin typeface="Bitter"/>
              <a:ea typeface="Bitter"/>
              <a:cs typeface="Bitter"/>
              <a:sym typeface="Bitter"/>
            </a:endParaRPr>
          </a:p>
          <a:p>
            <a:pPr indent="0" lvl="0" marL="0" rtl="0" algn="l">
              <a:spcBef>
                <a:spcPts val="0"/>
              </a:spcBef>
              <a:spcAft>
                <a:spcPts val="0"/>
              </a:spcAft>
              <a:buNone/>
            </a:pPr>
            <a:r>
              <a:rPr lang="fr">
                <a:latin typeface="Bitter"/>
                <a:ea typeface="Bitter"/>
                <a:cs typeface="Bitter"/>
                <a:sym typeface="Bitter"/>
              </a:rPr>
              <a:t> </a:t>
            </a:r>
            <a:endParaRPr>
              <a:latin typeface="Bitter"/>
              <a:ea typeface="Bitter"/>
              <a:cs typeface="Bitter"/>
              <a:sym typeface="Bitte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p40"/>
          <p:cNvSpPr/>
          <p:nvPr/>
        </p:nvSpPr>
        <p:spPr>
          <a:xfrm>
            <a:off x="4572000" y="982200"/>
            <a:ext cx="4305900" cy="3456000"/>
          </a:xfrm>
          <a:prstGeom prst="rect">
            <a:avLst/>
          </a:prstGeom>
          <a:gradFill>
            <a:gsLst>
              <a:gs pos="0">
                <a:srgbClr val="000000">
                  <a:alpha val="35294"/>
                </a:srgbClr>
              </a:gs>
              <a:gs pos="100000">
                <a:srgbClr val="FFFFFF">
                  <a:alpha val="0"/>
                </a:srgbClr>
              </a:gs>
            </a:gsLst>
            <a:lin ang="0" scaled="0"/>
          </a:gradFill>
          <a:ln>
            <a:noFill/>
          </a:ln>
        </p:spPr>
        <p:txBody>
          <a:bodyPr anchorCtr="0" anchor="t" bIns="126000" lIns="162000" spcFirstLastPara="1" rIns="91425" wrap="square" tIns="162000">
            <a:noAutofit/>
          </a:bodyPr>
          <a:lstStyle/>
          <a:p>
            <a:pPr indent="0" lvl="0" marL="0" rtl="0" algn="l">
              <a:spcBef>
                <a:spcPts val="0"/>
              </a:spcBef>
              <a:spcAft>
                <a:spcPts val="0"/>
              </a:spcAft>
              <a:buNone/>
            </a:pPr>
            <a:r>
              <a:rPr lang="fr" sz="1200">
                <a:solidFill>
                  <a:srgbClr val="FF9900"/>
                </a:solidFill>
                <a:latin typeface="Roboto Mono"/>
                <a:ea typeface="Roboto Mono"/>
                <a:cs typeface="Roboto Mono"/>
                <a:sym typeface="Roboto Mono"/>
              </a:rPr>
              <a:t>* 603117b (</a:t>
            </a:r>
            <a:r>
              <a:rPr lang="fr" sz="1200">
                <a:solidFill>
                  <a:srgbClr val="00FFFF"/>
                </a:solidFill>
                <a:latin typeface="Roboto Mono"/>
                <a:ea typeface="Roboto Mono"/>
                <a:cs typeface="Roboto Mono"/>
                <a:sym typeface="Roboto Mono"/>
              </a:rPr>
              <a:t>HEAD -&gt;</a:t>
            </a:r>
            <a:r>
              <a:rPr lang="fr" sz="1200">
                <a:solidFill>
                  <a:srgbClr val="F3F3F3"/>
                </a:solidFill>
                <a:latin typeface="Roboto Mono"/>
                <a:ea typeface="Roboto Mono"/>
                <a:cs typeface="Roboto Mono"/>
                <a:sym typeface="Roboto Mono"/>
              </a:rPr>
              <a:t> </a:t>
            </a:r>
            <a:r>
              <a:rPr lang="fr" sz="1200">
                <a:solidFill>
                  <a:srgbClr val="00FF00"/>
                </a:solidFill>
                <a:latin typeface="Roboto Mono"/>
                <a:ea typeface="Roboto Mono"/>
                <a:cs typeface="Roboto Mono"/>
                <a:sym typeface="Roboto Mono"/>
              </a:rPr>
              <a:t>master</a:t>
            </a:r>
            <a:r>
              <a:rPr lang="fr" sz="1200">
                <a:solidFill>
                  <a:srgbClr val="FF9900"/>
                </a:solidFill>
                <a:latin typeface="Roboto Mono"/>
                <a:ea typeface="Roboto Mono"/>
                <a:cs typeface="Roboto Mono"/>
                <a:sym typeface="Roboto Mono"/>
              </a:rPr>
              <a:t>) </a:t>
            </a:r>
            <a:r>
              <a:rPr b="1" lang="fr" sz="1150">
                <a:solidFill>
                  <a:srgbClr val="F3F3F3"/>
                </a:solidFill>
                <a:latin typeface="Roboto Mono"/>
                <a:ea typeface="Roboto Mono"/>
                <a:cs typeface="Roboto Mono"/>
                <a:sym typeface="Roboto Mono"/>
              </a:rPr>
              <a:t>Add hello world</a:t>
            </a:r>
            <a:endParaRPr sz="1200">
              <a:solidFill>
                <a:srgbClr val="FF9900"/>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fr" sz="1200">
                <a:solidFill>
                  <a:srgbClr val="FF9900"/>
                </a:solidFill>
                <a:latin typeface="Roboto Mono"/>
                <a:ea typeface="Roboto Mono"/>
                <a:cs typeface="Roboto Mono"/>
                <a:sym typeface="Roboto Mono"/>
              </a:rPr>
              <a:t>* 2d1d505 </a:t>
            </a:r>
            <a:r>
              <a:rPr b="1" lang="fr" sz="1150">
                <a:solidFill>
                  <a:srgbClr val="F3F3F3"/>
                </a:solidFill>
                <a:latin typeface="Roboto Mono"/>
                <a:ea typeface="Roboto Mono"/>
                <a:cs typeface="Roboto Mono"/>
                <a:sym typeface="Roboto Mono"/>
              </a:rPr>
              <a:t>Add gitignore...</a:t>
            </a:r>
            <a:endParaRPr b="1" sz="1150">
              <a:solidFill>
                <a:srgbClr val="F3F3F3"/>
              </a:solidFill>
              <a:latin typeface="Roboto Mono"/>
              <a:ea typeface="Roboto Mono"/>
              <a:cs typeface="Roboto Mono"/>
              <a:sym typeface="Roboto Mono"/>
            </a:endParaRPr>
          </a:p>
          <a:p>
            <a:pPr indent="0" lvl="0" marL="0" rtl="0" algn="l">
              <a:spcBef>
                <a:spcPts val="0"/>
              </a:spcBef>
              <a:spcAft>
                <a:spcPts val="0"/>
              </a:spcAft>
              <a:buNone/>
            </a:pPr>
            <a:r>
              <a:rPr lang="fr" sz="1200">
                <a:solidFill>
                  <a:srgbClr val="FF9900"/>
                </a:solidFill>
                <a:latin typeface="Roboto Mono"/>
                <a:ea typeface="Roboto Mono"/>
                <a:cs typeface="Roboto Mono"/>
                <a:sym typeface="Roboto Mono"/>
              </a:rPr>
              <a:t>* 170bbfd</a:t>
            </a:r>
            <a:r>
              <a:rPr b="1" lang="fr" sz="1150">
                <a:solidFill>
                  <a:srgbClr val="F3F3F3"/>
                </a:solidFill>
                <a:latin typeface="Roboto Mono"/>
                <a:ea typeface="Roboto Mono"/>
                <a:cs typeface="Roboto Mono"/>
                <a:sym typeface="Roboto Mono"/>
              </a:rPr>
              <a:t> Initial commit</a:t>
            </a:r>
            <a:endParaRPr b="1" sz="1150">
              <a:solidFill>
                <a:srgbClr val="F3F3F3"/>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t/>
            </a:r>
            <a:endParaRPr b="1" sz="1150">
              <a:solidFill>
                <a:srgbClr val="F3F3F3"/>
              </a:solidFill>
              <a:latin typeface="Roboto Mono"/>
              <a:ea typeface="Roboto Mono"/>
              <a:cs typeface="Roboto Mono"/>
              <a:sym typeface="Roboto Mono"/>
            </a:endParaRPr>
          </a:p>
        </p:txBody>
      </p:sp>
      <p:sp>
        <p:nvSpPr>
          <p:cNvPr id="290" name="Google Shape;290;p40"/>
          <p:cNvSpPr/>
          <p:nvPr/>
        </p:nvSpPr>
        <p:spPr>
          <a:xfrm>
            <a:off x="628650" y="2144275"/>
            <a:ext cx="3606900" cy="22938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40"/>
          <p:cNvSpPr/>
          <p:nvPr/>
        </p:nvSpPr>
        <p:spPr>
          <a:xfrm>
            <a:off x="628650" y="982200"/>
            <a:ext cx="3606900" cy="830700"/>
          </a:xfrm>
          <a:prstGeom prst="rect">
            <a:avLst/>
          </a:prstGeom>
          <a:gradFill>
            <a:gsLst>
              <a:gs pos="0">
                <a:srgbClr val="000000">
                  <a:alpha val="65490"/>
                </a:srgbClr>
              </a:gs>
              <a:gs pos="100000">
                <a:srgbClr val="000000">
                  <a:alpha val="20000"/>
                </a:srgbClr>
              </a:gs>
            </a:gsLst>
            <a:lin ang="0" scaled="0"/>
          </a:gradFill>
          <a:ln>
            <a:noFill/>
          </a:ln>
        </p:spPr>
        <p:txBody>
          <a:bodyPr anchorCtr="0" anchor="t" bIns="0" lIns="91425" spcFirstLastPara="1" rIns="91425" wrap="square" tIns="36000">
            <a:noAutofit/>
          </a:bodyPr>
          <a:lstStyle/>
          <a:p>
            <a:pPr indent="0" lvl="0" marL="0" rtl="0" algn="l">
              <a:lnSpc>
                <a:spcPct val="90000"/>
              </a:lnSpc>
              <a:spcBef>
                <a:spcPts val="0"/>
              </a:spcBef>
              <a:spcAft>
                <a:spcPts val="0"/>
              </a:spcAft>
              <a:buClr>
                <a:schemeClr val="dk1"/>
              </a:buClr>
              <a:buSzPts val="1100"/>
              <a:buFont typeface="Arial"/>
              <a:buNone/>
            </a:pPr>
            <a:r>
              <a:rPr lang="fr" sz="1200">
                <a:solidFill>
                  <a:srgbClr val="97C4EE"/>
                </a:solidFill>
                <a:latin typeface="Roboto Mono"/>
                <a:ea typeface="Roboto Mono"/>
                <a:cs typeface="Roboto Mono"/>
                <a:sym typeface="Roboto Mono"/>
              </a:rPr>
              <a:t>⯈ </a:t>
            </a:r>
            <a:r>
              <a:rPr lang="fr" sz="1200">
                <a:solidFill>
                  <a:srgbClr val="A4C2F4"/>
                </a:solidFill>
                <a:latin typeface="Roboto Mono"/>
                <a:ea typeface="Roboto Mono"/>
                <a:cs typeface="Roboto Mono"/>
                <a:sym typeface="Roboto Mono"/>
              </a:rPr>
              <a:t>git commit -am “Add hello world”</a:t>
            </a:r>
            <a:endParaRPr sz="1200">
              <a:solidFill>
                <a:srgbClr val="A4C2F4"/>
              </a:solidFill>
              <a:latin typeface="Roboto Mono"/>
              <a:ea typeface="Roboto Mono"/>
              <a:cs typeface="Roboto Mono"/>
              <a:sym typeface="Roboto Mono"/>
            </a:endParaRPr>
          </a:p>
        </p:txBody>
      </p:sp>
      <p:sp>
        <p:nvSpPr>
          <p:cNvPr id="292" name="Google Shape;292;p40"/>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First Steps: Add and commit</a:t>
            </a:r>
            <a:endParaRPr/>
          </a:p>
        </p:txBody>
      </p:sp>
      <p:sp>
        <p:nvSpPr>
          <p:cNvPr id="293" name="Google Shape;293;p40"/>
          <p:cNvSpPr txBox="1"/>
          <p:nvPr/>
        </p:nvSpPr>
        <p:spPr>
          <a:xfrm>
            <a:off x="6286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Command Line</a:t>
            </a:r>
            <a:endParaRPr i="1" sz="1500">
              <a:solidFill>
                <a:srgbClr val="FFFFFF"/>
              </a:solidFill>
            </a:endParaRPr>
          </a:p>
        </p:txBody>
      </p:sp>
      <p:sp>
        <p:nvSpPr>
          <p:cNvPr id="294" name="Google Shape;294;p40"/>
          <p:cNvSpPr txBox="1"/>
          <p:nvPr/>
        </p:nvSpPr>
        <p:spPr>
          <a:xfrm>
            <a:off x="628650" y="18022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Working Directory</a:t>
            </a:r>
            <a:endParaRPr i="1" sz="1500">
              <a:solidFill>
                <a:srgbClr val="FFFFFF"/>
              </a:solidFill>
            </a:endParaRPr>
          </a:p>
        </p:txBody>
      </p:sp>
      <p:sp>
        <p:nvSpPr>
          <p:cNvPr id="295" name="Google Shape;295;p40"/>
          <p:cNvSpPr txBox="1"/>
          <p:nvPr/>
        </p:nvSpPr>
        <p:spPr>
          <a:xfrm>
            <a:off x="479930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i="1" sz="1500">
              <a:solidFill>
                <a:srgbClr val="FFFFFF"/>
              </a:solidFill>
            </a:endParaRPr>
          </a:p>
        </p:txBody>
      </p:sp>
      <p:sp>
        <p:nvSpPr>
          <p:cNvPr id="296" name="Google Shape;296;p40"/>
          <p:cNvSpPr txBox="1"/>
          <p:nvPr/>
        </p:nvSpPr>
        <p:spPr>
          <a:xfrm>
            <a:off x="863025" y="2182100"/>
            <a:ext cx="3606900" cy="23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Roboto Mono"/>
                <a:ea typeface="Roboto Mono"/>
                <a:cs typeface="Roboto Mono"/>
                <a:sym typeface="Roboto Mono"/>
              </a:rPr>
              <a:t>my-project</a:t>
            </a:r>
            <a:br>
              <a:rPr lang="fr">
                <a:solidFill>
                  <a:srgbClr val="FFFFFF"/>
                </a:solidFill>
                <a:latin typeface="Roboto Mono"/>
                <a:ea typeface="Roboto Mono"/>
                <a:cs typeface="Roboto Mono"/>
                <a:sym typeface="Roboto Mono"/>
              </a:rPr>
            </a:br>
            <a:r>
              <a:rPr lang="fr">
                <a:solidFill>
                  <a:srgbClr val="999999"/>
                </a:solidFill>
                <a:latin typeface="Roboto Mono"/>
                <a:ea typeface="Roboto Mono"/>
                <a:cs typeface="Roboto Mono"/>
                <a:sym typeface="Roboto Mono"/>
              </a:rPr>
              <a:t>├── .git/</a:t>
            </a:r>
            <a:endParaRPr>
              <a:solidFill>
                <a:srgbClr val="999999"/>
              </a:solidFill>
              <a:latin typeface="Roboto Mono"/>
              <a:ea typeface="Roboto Mono"/>
              <a:cs typeface="Roboto Mono"/>
              <a:sym typeface="Roboto Mono"/>
            </a:endParaRPr>
          </a:p>
          <a:p>
            <a:pPr indent="0" lvl="0" marL="0" rtl="0" algn="l">
              <a:spcBef>
                <a:spcPts val="0"/>
              </a:spcBef>
              <a:spcAft>
                <a:spcPts val="0"/>
              </a:spcAft>
              <a:buNone/>
            </a:pPr>
            <a:r>
              <a:rPr lang="fr">
                <a:solidFill>
                  <a:srgbClr val="999999"/>
                </a:solidFill>
                <a:latin typeface="Roboto Mono"/>
                <a:ea typeface="Roboto Mono"/>
                <a:cs typeface="Roboto Mono"/>
                <a:sym typeface="Roboto Mono"/>
              </a:rPr>
              <a:t>├── README.md</a:t>
            </a:r>
            <a:br>
              <a:rPr lang="fr">
                <a:solidFill>
                  <a:srgbClr val="B7B7B7"/>
                </a:solidFill>
                <a:latin typeface="Roboto Mono"/>
                <a:ea typeface="Roboto Mono"/>
                <a:cs typeface="Roboto Mono"/>
                <a:sym typeface="Roboto Mono"/>
              </a:rPr>
            </a:br>
            <a:r>
              <a:rPr lang="fr">
                <a:solidFill>
                  <a:srgbClr val="999999"/>
                </a:solidFill>
                <a:latin typeface="Roboto Mono"/>
                <a:ea typeface="Roboto Mono"/>
                <a:cs typeface="Roboto Mono"/>
                <a:sym typeface="Roboto Mono"/>
              </a:rPr>
              <a:t>├── .gitignore</a:t>
            </a:r>
            <a:br>
              <a:rPr lang="fr">
                <a:solidFill>
                  <a:srgbClr val="999999"/>
                </a:solidFill>
                <a:latin typeface="Roboto Mono"/>
                <a:ea typeface="Roboto Mono"/>
                <a:cs typeface="Roboto Mono"/>
                <a:sym typeface="Roboto Mono"/>
              </a:rPr>
            </a:br>
            <a:r>
              <a:rPr lang="fr">
                <a:solidFill>
                  <a:srgbClr val="999999"/>
                </a:solidFill>
                <a:latin typeface="Roboto Mono"/>
                <a:ea typeface="Roboto Mono"/>
                <a:cs typeface="Roboto Mono"/>
                <a:sym typeface="Roboto Mono"/>
              </a:rPr>
              <a:t>└── src</a:t>
            </a:r>
            <a:endParaRPr>
              <a:solidFill>
                <a:srgbClr val="999999"/>
              </a:solidFill>
              <a:latin typeface="Roboto Mono"/>
              <a:ea typeface="Roboto Mono"/>
              <a:cs typeface="Roboto Mono"/>
              <a:sym typeface="Roboto Mono"/>
            </a:endParaRPr>
          </a:p>
          <a:p>
            <a:pPr indent="457200" lvl="0" marL="0" rtl="0" algn="l">
              <a:spcBef>
                <a:spcPts val="0"/>
              </a:spcBef>
              <a:spcAft>
                <a:spcPts val="0"/>
              </a:spcAft>
              <a:buNone/>
            </a:pPr>
            <a:r>
              <a:rPr lang="fr">
                <a:solidFill>
                  <a:srgbClr val="999999"/>
                </a:solidFill>
                <a:latin typeface="Roboto Mono"/>
                <a:ea typeface="Roboto Mono"/>
                <a:cs typeface="Roboto Mono"/>
                <a:sym typeface="Roboto Mono"/>
              </a:rPr>
              <a:t>└── </a:t>
            </a:r>
            <a:r>
              <a:rPr lang="fr">
                <a:solidFill>
                  <a:srgbClr val="999999"/>
                </a:solidFill>
                <a:latin typeface="Roboto Mono"/>
                <a:ea typeface="Roboto Mono"/>
                <a:cs typeface="Roboto Mono"/>
                <a:sym typeface="Roboto Mono"/>
              </a:rPr>
              <a:t>Hello.java</a:t>
            </a:r>
            <a:endParaRPr>
              <a:solidFill>
                <a:srgbClr val="999999"/>
              </a:solidFill>
            </a:endParaRPr>
          </a:p>
        </p:txBody>
      </p:sp>
      <p:sp>
        <p:nvSpPr>
          <p:cNvPr id="297" name="Google Shape;297;p40"/>
          <p:cNvSpPr txBox="1"/>
          <p:nvPr/>
        </p:nvSpPr>
        <p:spPr>
          <a:xfrm>
            <a:off x="457200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Git tree</a:t>
            </a:r>
            <a:endParaRPr i="1" sz="1500">
              <a:solidFill>
                <a:srgbClr val="FFFFF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pic>
        <p:nvPicPr>
          <p:cNvPr id="302" name="Google Shape;302;p41"/>
          <p:cNvPicPr preferRelativeResize="0"/>
          <p:nvPr/>
        </p:nvPicPr>
        <p:blipFill>
          <a:blip r:embed="rId3">
            <a:alphaModFix/>
          </a:blip>
          <a:stretch>
            <a:fillRect/>
          </a:stretch>
        </p:blipFill>
        <p:spPr>
          <a:xfrm>
            <a:off x="2305037" y="634447"/>
            <a:ext cx="4533925" cy="1893275"/>
          </a:xfrm>
          <a:prstGeom prst="rect">
            <a:avLst/>
          </a:prstGeom>
          <a:noFill/>
          <a:ln>
            <a:noFill/>
          </a:ln>
        </p:spPr>
      </p:pic>
      <p:sp>
        <p:nvSpPr>
          <p:cNvPr id="303" name="Google Shape;303;p41"/>
          <p:cNvSpPr txBox="1"/>
          <p:nvPr/>
        </p:nvSpPr>
        <p:spPr>
          <a:xfrm>
            <a:off x="2261675" y="2859925"/>
            <a:ext cx="4910100" cy="78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fr" sz="3000">
                <a:solidFill>
                  <a:srgbClr val="FF5200"/>
                </a:solidFill>
                <a:latin typeface="Bitter"/>
                <a:ea typeface="Bitter"/>
                <a:cs typeface="Bitter"/>
                <a:sym typeface="Bitter"/>
              </a:rPr>
              <a:t>Play with branches</a:t>
            </a:r>
            <a:endParaRPr sz="3000">
              <a:solidFill>
                <a:srgbClr val="FF5200"/>
              </a:solidFill>
              <a:latin typeface="Bitter"/>
              <a:ea typeface="Bitter"/>
              <a:cs typeface="Bitter"/>
              <a:sym typeface="Bitte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Google Shape;308;p42"/>
          <p:cNvSpPr txBox="1"/>
          <p:nvPr>
            <p:ph idx="1" type="body"/>
          </p:nvPr>
        </p:nvSpPr>
        <p:spPr>
          <a:xfrm>
            <a:off x="1009650" y="654500"/>
            <a:ext cx="3609900" cy="3978000"/>
          </a:xfrm>
          <a:prstGeom prst="rect">
            <a:avLst/>
          </a:prstGeom>
        </p:spPr>
        <p:txBody>
          <a:bodyPr anchorCtr="0" anchor="t" bIns="91425" lIns="91425" spcFirstLastPara="1" rIns="91425" wrap="square" tIns="91425">
            <a:noAutofit/>
          </a:bodyPr>
          <a:lstStyle/>
          <a:p>
            <a:pPr indent="0" lvl="0" marL="0" rtl="0" algn="l">
              <a:spcBef>
                <a:spcPts val="753"/>
              </a:spcBef>
              <a:spcAft>
                <a:spcPts val="0"/>
              </a:spcAft>
              <a:buNone/>
            </a:pPr>
            <a:r>
              <a:rPr lang="fr"/>
              <a:t>Head Attached...</a:t>
            </a:r>
            <a:endParaRPr/>
          </a:p>
        </p:txBody>
      </p:sp>
      <p:sp>
        <p:nvSpPr>
          <p:cNvPr id="309" name="Google Shape;309;p42"/>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Branching notions: GoT s01e09</a:t>
            </a:r>
            <a:endParaRPr/>
          </a:p>
        </p:txBody>
      </p:sp>
      <p:sp>
        <p:nvSpPr>
          <p:cNvPr id="310" name="Google Shape;310;p42"/>
          <p:cNvSpPr txBox="1"/>
          <p:nvPr>
            <p:ph idx="2" type="body"/>
          </p:nvPr>
        </p:nvSpPr>
        <p:spPr>
          <a:xfrm>
            <a:off x="4876125" y="654500"/>
            <a:ext cx="3609900" cy="3978000"/>
          </a:xfrm>
          <a:prstGeom prst="rect">
            <a:avLst/>
          </a:prstGeom>
        </p:spPr>
        <p:txBody>
          <a:bodyPr anchorCtr="0" anchor="t" bIns="91425" lIns="91425" spcFirstLastPara="1" rIns="91425" wrap="square" tIns="91425">
            <a:noAutofit/>
          </a:bodyPr>
          <a:lstStyle/>
          <a:p>
            <a:pPr indent="0" lvl="0" marL="0" rtl="0" algn="l">
              <a:spcBef>
                <a:spcPts val="753"/>
              </a:spcBef>
              <a:spcAft>
                <a:spcPts val="0"/>
              </a:spcAft>
              <a:buNone/>
            </a:pPr>
            <a:r>
              <a:rPr lang="fr"/>
              <a:t>Head Detached...</a:t>
            </a:r>
            <a:endParaRPr sz="1800">
              <a:solidFill>
                <a:srgbClr val="FFE599"/>
              </a:solidFill>
            </a:endParaRPr>
          </a:p>
        </p:txBody>
      </p:sp>
      <p:sp>
        <p:nvSpPr>
          <p:cNvPr id="311" name="Google Shape;311;p42"/>
          <p:cNvSpPr/>
          <p:nvPr/>
        </p:nvSpPr>
        <p:spPr>
          <a:xfrm rot="-5400000">
            <a:off x="1504041" y="2684521"/>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2"/>
          <p:cNvSpPr/>
          <p:nvPr/>
        </p:nvSpPr>
        <p:spPr>
          <a:xfrm rot="-5400000">
            <a:off x="1506154" y="2181296"/>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2"/>
          <p:cNvSpPr/>
          <p:nvPr/>
        </p:nvSpPr>
        <p:spPr>
          <a:xfrm rot="-5400000">
            <a:off x="1501929" y="1675046"/>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4" name="Google Shape;314;p42"/>
          <p:cNvCxnSpPr>
            <a:stCxn id="312" idx="2"/>
            <a:endCxn id="311" idx="6"/>
          </p:cNvCxnSpPr>
          <p:nvPr/>
        </p:nvCxnSpPr>
        <p:spPr>
          <a:xfrm flipH="1">
            <a:off x="1661404" y="2495996"/>
            <a:ext cx="210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315" name="Google Shape;315;p42"/>
          <p:cNvCxnSpPr>
            <a:stCxn id="313" idx="2"/>
            <a:endCxn id="312" idx="6"/>
          </p:cNvCxnSpPr>
          <p:nvPr/>
        </p:nvCxnSpPr>
        <p:spPr>
          <a:xfrm>
            <a:off x="1659279" y="1989746"/>
            <a:ext cx="4200" cy="1917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316" name="Google Shape;316;p42"/>
          <p:cNvSpPr/>
          <p:nvPr/>
        </p:nvSpPr>
        <p:spPr>
          <a:xfrm>
            <a:off x="3037638" y="1714647"/>
            <a:ext cx="830100" cy="235500"/>
          </a:xfrm>
          <a:prstGeom prst="roundRect">
            <a:avLst>
              <a:gd fmla="val 16667" name="adj"/>
            </a:avLst>
          </a:prstGeom>
          <a:solidFill>
            <a:srgbClr val="EA9999"/>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HEAD</a:t>
            </a:r>
            <a:endParaRPr sz="1000">
              <a:latin typeface="Bitter"/>
              <a:ea typeface="Bitter"/>
              <a:cs typeface="Bitter"/>
              <a:sym typeface="Bitter"/>
            </a:endParaRPr>
          </a:p>
        </p:txBody>
      </p:sp>
      <p:sp>
        <p:nvSpPr>
          <p:cNvPr id="317" name="Google Shape;317;p42"/>
          <p:cNvSpPr/>
          <p:nvPr/>
        </p:nvSpPr>
        <p:spPr>
          <a:xfrm rot="-5400000">
            <a:off x="5826116" y="3657421"/>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2"/>
          <p:cNvSpPr/>
          <p:nvPr/>
        </p:nvSpPr>
        <p:spPr>
          <a:xfrm rot="-5400000">
            <a:off x="5828229" y="3154196"/>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2"/>
          <p:cNvSpPr/>
          <p:nvPr/>
        </p:nvSpPr>
        <p:spPr>
          <a:xfrm rot="-5400000">
            <a:off x="5824004" y="2647946"/>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0" name="Google Shape;320;p42"/>
          <p:cNvCxnSpPr>
            <a:stCxn id="318" idx="2"/>
            <a:endCxn id="317" idx="6"/>
          </p:cNvCxnSpPr>
          <p:nvPr/>
        </p:nvCxnSpPr>
        <p:spPr>
          <a:xfrm flipH="1">
            <a:off x="5983479" y="3468896"/>
            <a:ext cx="210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321" name="Google Shape;321;p42"/>
          <p:cNvCxnSpPr>
            <a:stCxn id="319" idx="2"/>
            <a:endCxn id="318" idx="6"/>
          </p:cNvCxnSpPr>
          <p:nvPr/>
        </p:nvCxnSpPr>
        <p:spPr>
          <a:xfrm>
            <a:off x="5981354" y="2962646"/>
            <a:ext cx="4200" cy="191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322" name="Google Shape;322;p42"/>
          <p:cNvSpPr/>
          <p:nvPr/>
        </p:nvSpPr>
        <p:spPr>
          <a:xfrm>
            <a:off x="6362688" y="2687547"/>
            <a:ext cx="830100" cy="235500"/>
          </a:xfrm>
          <a:prstGeom prst="roundRect">
            <a:avLst>
              <a:gd fmla="val 16667" name="adj"/>
            </a:avLst>
          </a:prstGeom>
          <a:solidFill>
            <a:srgbClr val="EA9999"/>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HEAD</a:t>
            </a:r>
            <a:endParaRPr sz="1000">
              <a:latin typeface="Bitter"/>
              <a:ea typeface="Bitter"/>
              <a:cs typeface="Bitter"/>
              <a:sym typeface="Bitter"/>
            </a:endParaRPr>
          </a:p>
        </p:txBody>
      </p:sp>
      <p:cxnSp>
        <p:nvCxnSpPr>
          <p:cNvPr id="323" name="Google Shape;323;p42"/>
          <p:cNvCxnSpPr>
            <a:stCxn id="319" idx="4"/>
            <a:endCxn id="322" idx="1"/>
          </p:cNvCxnSpPr>
          <p:nvPr/>
        </p:nvCxnSpPr>
        <p:spPr>
          <a:xfrm>
            <a:off x="6138704" y="2805296"/>
            <a:ext cx="2241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324" name="Google Shape;324;p42"/>
          <p:cNvSpPr/>
          <p:nvPr/>
        </p:nvSpPr>
        <p:spPr>
          <a:xfrm rot="-5400000">
            <a:off x="5827179" y="2141696"/>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5" name="Google Shape;325;p42"/>
          <p:cNvCxnSpPr>
            <a:stCxn id="324" idx="2"/>
            <a:endCxn id="319" idx="6"/>
          </p:cNvCxnSpPr>
          <p:nvPr/>
        </p:nvCxnSpPr>
        <p:spPr>
          <a:xfrm flipH="1">
            <a:off x="5981229" y="2456396"/>
            <a:ext cx="3300" cy="1917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326" name="Google Shape;326;p42"/>
          <p:cNvSpPr/>
          <p:nvPr/>
        </p:nvSpPr>
        <p:spPr>
          <a:xfrm rot="-5400000">
            <a:off x="5824004" y="1635446"/>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7" name="Google Shape;327;p42"/>
          <p:cNvCxnSpPr>
            <a:stCxn id="324" idx="6"/>
            <a:endCxn id="326" idx="2"/>
          </p:cNvCxnSpPr>
          <p:nvPr/>
        </p:nvCxnSpPr>
        <p:spPr>
          <a:xfrm rot="10800000">
            <a:off x="5981229" y="1950296"/>
            <a:ext cx="3300" cy="191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328" name="Google Shape;328;p42"/>
          <p:cNvSpPr/>
          <p:nvPr/>
        </p:nvSpPr>
        <p:spPr>
          <a:xfrm>
            <a:off x="6362688" y="1675047"/>
            <a:ext cx="830100" cy="235500"/>
          </a:xfrm>
          <a:prstGeom prst="roundRect">
            <a:avLst>
              <a:gd fmla="val 16667" name="adj"/>
            </a:avLst>
          </a:prstGeom>
          <a:solidFill>
            <a:srgbClr val="97C4EE"/>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master</a:t>
            </a:r>
            <a:endParaRPr sz="1000">
              <a:latin typeface="Bitter"/>
              <a:ea typeface="Bitter"/>
              <a:cs typeface="Bitter"/>
              <a:sym typeface="Bitter"/>
            </a:endParaRPr>
          </a:p>
        </p:txBody>
      </p:sp>
      <p:cxnSp>
        <p:nvCxnSpPr>
          <p:cNvPr id="329" name="Google Shape;329;p42"/>
          <p:cNvCxnSpPr>
            <a:stCxn id="326" idx="4"/>
            <a:endCxn id="328" idx="1"/>
          </p:cNvCxnSpPr>
          <p:nvPr/>
        </p:nvCxnSpPr>
        <p:spPr>
          <a:xfrm>
            <a:off x="6138704" y="1792796"/>
            <a:ext cx="2241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330" name="Google Shape;330;p42"/>
          <p:cNvSpPr/>
          <p:nvPr/>
        </p:nvSpPr>
        <p:spPr>
          <a:xfrm>
            <a:off x="1996788" y="1714647"/>
            <a:ext cx="830100" cy="235500"/>
          </a:xfrm>
          <a:prstGeom prst="roundRect">
            <a:avLst>
              <a:gd fmla="val 16667" name="adj"/>
            </a:avLst>
          </a:prstGeom>
          <a:solidFill>
            <a:srgbClr val="97C4EE"/>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master</a:t>
            </a:r>
            <a:endParaRPr sz="1000">
              <a:latin typeface="Bitter"/>
              <a:ea typeface="Bitter"/>
              <a:cs typeface="Bitter"/>
              <a:sym typeface="Bitter"/>
            </a:endParaRPr>
          </a:p>
        </p:txBody>
      </p:sp>
      <p:cxnSp>
        <p:nvCxnSpPr>
          <p:cNvPr id="331" name="Google Shape;331;p42"/>
          <p:cNvCxnSpPr>
            <a:stCxn id="313" idx="4"/>
            <a:endCxn id="330" idx="1"/>
          </p:cNvCxnSpPr>
          <p:nvPr/>
        </p:nvCxnSpPr>
        <p:spPr>
          <a:xfrm>
            <a:off x="1816629" y="1832396"/>
            <a:ext cx="1803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332" name="Google Shape;332;p42"/>
          <p:cNvCxnSpPr>
            <a:stCxn id="330" idx="3"/>
            <a:endCxn id="316" idx="1"/>
          </p:cNvCxnSpPr>
          <p:nvPr/>
        </p:nvCxnSpPr>
        <p:spPr>
          <a:xfrm>
            <a:off x="2826888" y="1832397"/>
            <a:ext cx="2109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333" name="Google Shape;333;p42"/>
          <p:cNvSpPr/>
          <p:nvPr/>
        </p:nvSpPr>
        <p:spPr>
          <a:xfrm rot="-5400000">
            <a:off x="1500866" y="3690971"/>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2"/>
          <p:cNvSpPr/>
          <p:nvPr/>
        </p:nvSpPr>
        <p:spPr>
          <a:xfrm rot="-5400000">
            <a:off x="1502979" y="3187746"/>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5" name="Google Shape;335;p42"/>
          <p:cNvCxnSpPr>
            <a:stCxn id="334" idx="2"/>
            <a:endCxn id="333" idx="6"/>
          </p:cNvCxnSpPr>
          <p:nvPr/>
        </p:nvCxnSpPr>
        <p:spPr>
          <a:xfrm flipH="1">
            <a:off x="1658229" y="3502446"/>
            <a:ext cx="210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336" name="Google Shape;336;p42"/>
          <p:cNvCxnSpPr>
            <a:stCxn id="311" idx="2"/>
            <a:endCxn id="334" idx="6"/>
          </p:cNvCxnSpPr>
          <p:nvPr/>
        </p:nvCxnSpPr>
        <p:spPr>
          <a:xfrm flipH="1">
            <a:off x="1660191" y="2999221"/>
            <a:ext cx="120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0" name="Shape 340"/>
        <p:cNvGrpSpPr/>
        <p:nvPr/>
      </p:nvGrpSpPr>
      <p:grpSpPr>
        <a:xfrm>
          <a:off x="0" y="0"/>
          <a:ext cx="0" cy="0"/>
          <a:chOff x="0" y="0"/>
          <a:chExt cx="0" cy="0"/>
        </a:xfrm>
      </p:grpSpPr>
      <p:sp>
        <p:nvSpPr>
          <p:cNvPr id="341" name="Google Shape;341;p43"/>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Branching notions: How to select a specific commit</a:t>
            </a:r>
            <a:endParaRPr/>
          </a:p>
        </p:txBody>
      </p:sp>
      <p:sp>
        <p:nvSpPr>
          <p:cNvPr id="342" name="Google Shape;342;p43"/>
          <p:cNvSpPr txBox="1"/>
          <p:nvPr>
            <p:ph idx="1" type="body"/>
          </p:nvPr>
        </p:nvSpPr>
        <p:spPr>
          <a:xfrm>
            <a:off x="628650" y="654501"/>
            <a:ext cx="7886700" cy="3978000"/>
          </a:xfrm>
          <a:prstGeom prst="rect">
            <a:avLst/>
          </a:prstGeom>
        </p:spPr>
        <p:txBody>
          <a:bodyPr anchorCtr="0" anchor="t" bIns="91425" lIns="91425" spcFirstLastPara="1" rIns="91425" wrap="square" tIns="91425">
            <a:noAutofit/>
          </a:bodyPr>
          <a:lstStyle/>
          <a:p>
            <a:pPr indent="-335280" lvl="0" marL="457200" rtl="0" algn="l">
              <a:spcBef>
                <a:spcPts val="753"/>
              </a:spcBef>
              <a:spcAft>
                <a:spcPts val="0"/>
              </a:spcAft>
              <a:buSzPts val="1680"/>
              <a:buChar char="●"/>
            </a:pPr>
            <a:r>
              <a:rPr lang="fr"/>
              <a:t>Use a reference pointing on it (branch, tag, HEAD…)</a:t>
            </a:r>
            <a:endParaRPr/>
          </a:p>
          <a:p>
            <a:pPr indent="-335280" lvl="0" marL="457200" rtl="0" algn="l">
              <a:spcBef>
                <a:spcPts val="0"/>
              </a:spcBef>
              <a:spcAft>
                <a:spcPts val="0"/>
              </a:spcAft>
              <a:buSzPts val="1680"/>
              <a:buChar char="●"/>
            </a:pPr>
            <a:r>
              <a:rPr lang="fr"/>
              <a:t>Use the commit id</a:t>
            </a:r>
            <a:endParaRPr/>
          </a:p>
          <a:p>
            <a:pPr indent="-335280" lvl="0" marL="457200" rtl="0" algn="l">
              <a:spcBef>
                <a:spcPts val="0"/>
              </a:spcBef>
              <a:spcAft>
                <a:spcPts val="0"/>
              </a:spcAft>
              <a:buSzPts val="1680"/>
              <a:buChar char="●"/>
            </a:pPr>
            <a:r>
              <a:rPr lang="fr"/>
              <a:t>Use relative accessor with `ref~number`</a:t>
            </a:r>
            <a:endParaRPr/>
          </a:p>
          <a:p>
            <a:pPr indent="0" lvl="0" marL="914400" rtl="0" algn="l">
              <a:spcBef>
                <a:spcPts val="753"/>
              </a:spcBef>
              <a:spcAft>
                <a:spcPts val="0"/>
              </a:spcAft>
              <a:buNone/>
            </a:pPr>
            <a:r>
              <a:rPr lang="fr" sz="1800">
                <a:solidFill>
                  <a:srgbClr val="FFE599"/>
                </a:solidFill>
              </a:rPr>
              <a:t>`HEAD~2`  means “2 commits before HEAD”</a:t>
            </a:r>
            <a:endParaRPr sz="1800">
              <a:solidFill>
                <a:srgbClr val="FFE599"/>
              </a:solidFill>
            </a:endParaRPr>
          </a:p>
        </p:txBody>
      </p:sp>
      <p:sp>
        <p:nvSpPr>
          <p:cNvPr id="343" name="Google Shape;343;p43"/>
          <p:cNvSpPr/>
          <p:nvPr/>
        </p:nvSpPr>
        <p:spPr>
          <a:xfrm rot="-5400000">
            <a:off x="3768716" y="3428821"/>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3"/>
          <p:cNvSpPr/>
          <p:nvPr/>
        </p:nvSpPr>
        <p:spPr>
          <a:xfrm rot="-5400000">
            <a:off x="3770829" y="2925596"/>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3"/>
          <p:cNvSpPr/>
          <p:nvPr/>
        </p:nvSpPr>
        <p:spPr>
          <a:xfrm rot="-5400000">
            <a:off x="3766604" y="2419346"/>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6" name="Google Shape;346;p43"/>
          <p:cNvCxnSpPr>
            <a:stCxn id="344" idx="2"/>
            <a:endCxn id="343" idx="6"/>
          </p:cNvCxnSpPr>
          <p:nvPr/>
        </p:nvCxnSpPr>
        <p:spPr>
          <a:xfrm flipH="1">
            <a:off x="3926079" y="3240296"/>
            <a:ext cx="210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347" name="Google Shape;347;p43"/>
          <p:cNvCxnSpPr>
            <a:stCxn id="345" idx="2"/>
            <a:endCxn id="344" idx="6"/>
          </p:cNvCxnSpPr>
          <p:nvPr/>
        </p:nvCxnSpPr>
        <p:spPr>
          <a:xfrm>
            <a:off x="3923954" y="2734046"/>
            <a:ext cx="4200" cy="1917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348" name="Google Shape;348;p43"/>
          <p:cNvSpPr/>
          <p:nvPr/>
        </p:nvSpPr>
        <p:spPr>
          <a:xfrm>
            <a:off x="4305288" y="2458947"/>
            <a:ext cx="830100" cy="235500"/>
          </a:xfrm>
          <a:prstGeom prst="roundRect">
            <a:avLst>
              <a:gd fmla="val 16667" name="adj"/>
            </a:avLst>
          </a:prstGeom>
          <a:solidFill>
            <a:srgbClr val="EA9999"/>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HEAD</a:t>
            </a:r>
            <a:endParaRPr sz="1000">
              <a:latin typeface="Bitter"/>
              <a:ea typeface="Bitter"/>
              <a:cs typeface="Bitter"/>
              <a:sym typeface="Bitter"/>
            </a:endParaRPr>
          </a:p>
        </p:txBody>
      </p:sp>
      <p:cxnSp>
        <p:nvCxnSpPr>
          <p:cNvPr id="349" name="Google Shape;349;p43"/>
          <p:cNvCxnSpPr>
            <a:stCxn id="345" idx="4"/>
            <a:endCxn id="348" idx="1"/>
          </p:cNvCxnSpPr>
          <p:nvPr/>
        </p:nvCxnSpPr>
        <p:spPr>
          <a:xfrm>
            <a:off x="4081304" y="2576696"/>
            <a:ext cx="224100" cy="0"/>
          </a:xfrm>
          <a:prstGeom prst="straightConnector1">
            <a:avLst/>
          </a:prstGeom>
          <a:noFill/>
          <a:ln cap="flat" cmpd="sng" w="28575">
            <a:solidFill>
              <a:srgbClr val="292929"/>
            </a:solidFill>
            <a:prstDash val="solid"/>
            <a:round/>
            <a:headEnd len="med" w="med" type="none"/>
            <a:tailEnd len="med" w="med" type="none"/>
          </a:ln>
          <a:effectLst>
            <a:outerShdw blurRad="185738" rotWithShape="0" algn="bl" dist="9525">
              <a:srgbClr val="FFFFFF"/>
            </a:outerShdw>
          </a:effectLst>
        </p:spPr>
      </p:cxnSp>
      <p:sp>
        <p:nvSpPr>
          <p:cNvPr id="350" name="Google Shape;350;p43"/>
          <p:cNvSpPr txBox="1"/>
          <p:nvPr/>
        </p:nvSpPr>
        <p:spPr>
          <a:xfrm>
            <a:off x="4453675" y="3411125"/>
            <a:ext cx="923700" cy="35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r">
                <a:solidFill>
                  <a:srgbClr val="A4C2F4"/>
                </a:solidFill>
                <a:latin typeface="Roboto Mono"/>
                <a:ea typeface="Roboto Mono"/>
                <a:cs typeface="Roboto Mono"/>
                <a:sym typeface="Roboto Mono"/>
              </a:rPr>
              <a:t>HEAD~2</a:t>
            </a:r>
            <a:endParaRPr/>
          </a:p>
        </p:txBody>
      </p:sp>
      <p:cxnSp>
        <p:nvCxnSpPr>
          <p:cNvPr id="351" name="Google Shape;351;p43"/>
          <p:cNvCxnSpPr>
            <a:stCxn id="350" idx="1"/>
            <a:endCxn id="343" idx="4"/>
          </p:cNvCxnSpPr>
          <p:nvPr/>
        </p:nvCxnSpPr>
        <p:spPr>
          <a:xfrm rot="10800000">
            <a:off x="4083475" y="3586175"/>
            <a:ext cx="370200" cy="0"/>
          </a:xfrm>
          <a:prstGeom prst="straightConnector1">
            <a:avLst/>
          </a:prstGeom>
          <a:noFill/>
          <a:ln cap="flat" cmpd="sng" w="19050">
            <a:solidFill>
              <a:srgbClr val="97C4EE"/>
            </a:solidFill>
            <a:prstDash val="solid"/>
            <a:round/>
            <a:headEnd len="med" w="med" type="none"/>
            <a:tailEnd len="med" w="med" type="triangle"/>
          </a:ln>
        </p:spPr>
      </p:cxnSp>
      <p:sp>
        <p:nvSpPr>
          <p:cNvPr id="352" name="Google Shape;352;p43"/>
          <p:cNvSpPr txBox="1"/>
          <p:nvPr/>
        </p:nvSpPr>
        <p:spPr>
          <a:xfrm>
            <a:off x="4453675" y="2877725"/>
            <a:ext cx="2086500" cy="35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r">
                <a:solidFill>
                  <a:srgbClr val="A4C2F4"/>
                </a:solidFill>
                <a:latin typeface="Roboto Mono"/>
                <a:ea typeface="Roboto Mono"/>
                <a:cs typeface="Roboto Mono"/>
                <a:sym typeface="Roboto Mono"/>
              </a:rPr>
              <a:t>H</a:t>
            </a:r>
            <a:r>
              <a:rPr lang="fr">
                <a:solidFill>
                  <a:srgbClr val="A4C2F4"/>
                </a:solidFill>
                <a:latin typeface="Roboto Mono"/>
                <a:ea typeface="Roboto Mono"/>
                <a:cs typeface="Roboto Mono"/>
                <a:sym typeface="Roboto Mono"/>
              </a:rPr>
              <a:t>EAD~1</a:t>
            </a:r>
            <a:r>
              <a:rPr lang="fr">
                <a:solidFill>
                  <a:srgbClr val="A4C2F4"/>
                </a:solidFill>
                <a:latin typeface="Roboto Mono"/>
                <a:ea typeface="Roboto Mono"/>
                <a:cs typeface="Roboto Mono"/>
                <a:sym typeface="Roboto Mono"/>
              </a:rPr>
              <a:t> (or </a:t>
            </a:r>
            <a:r>
              <a:rPr lang="fr">
                <a:solidFill>
                  <a:srgbClr val="A4C2F4"/>
                </a:solidFill>
                <a:latin typeface="Roboto Mono"/>
                <a:ea typeface="Roboto Mono"/>
                <a:cs typeface="Roboto Mono"/>
                <a:sym typeface="Roboto Mono"/>
              </a:rPr>
              <a:t>HEAD^</a:t>
            </a:r>
            <a:r>
              <a:rPr lang="fr">
                <a:solidFill>
                  <a:srgbClr val="A4C2F4"/>
                </a:solidFill>
                <a:latin typeface="Roboto Mono"/>
                <a:ea typeface="Roboto Mono"/>
                <a:cs typeface="Roboto Mono"/>
                <a:sym typeface="Roboto Mono"/>
              </a:rPr>
              <a:t>)</a:t>
            </a:r>
            <a:endParaRPr/>
          </a:p>
        </p:txBody>
      </p:sp>
      <p:cxnSp>
        <p:nvCxnSpPr>
          <p:cNvPr id="353" name="Google Shape;353;p43"/>
          <p:cNvCxnSpPr>
            <a:stCxn id="352" idx="1"/>
          </p:cNvCxnSpPr>
          <p:nvPr/>
        </p:nvCxnSpPr>
        <p:spPr>
          <a:xfrm rot="10800000">
            <a:off x="4083475" y="3052775"/>
            <a:ext cx="370200" cy="0"/>
          </a:xfrm>
          <a:prstGeom prst="straightConnector1">
            <a:avLst/>
          </a:prstGeom>
          <a:noFill/>
          <a:ln cap="flat" cmpd="sng" w="19050">
            <a:solidFill>
              <a:srgbClr val="97C4EE"/>
            </a:solidFill>
            <a:prstDash val="solid"/>
            <a:round/>
            <a:headEnd len="med" w="med" type="none"/>
            <a:tailEnd len="med" w="med" type="triangle"/>
          </a:ln>
        </p:spPr>
      </p:cxnSp>
      <p:sp>
        <p:nvSpPr>
          <p:cNvPr id="354" name="Google Shape;354;p43"/>
          <p:cNvSpPr/>
          <p:nvPr/>
        </p:nvSpPr>
        <p:spPr>
          <a:xfrm rot="-5400000">
            <a:off x="3768716" y="3937959"/>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5" name="Google Shape;355;p43"/>
          <p:cNvCxnSpPr>
            <a:endCxn id="354" idx="6"/>
          </p:cNvCxnSpPr>
          <p:nvPr/>
        </p:nvCxnSpPr>
        <p:spPr>
          <a:xfrm flipH="1">
            <a:off x="3926066" y="3749559"/>
            <a:ext cx="210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356" name="Google Shape;356;p43"/>
          <p:cNvSpPr txBox="1"/>
          <p:nvPr/>
        </p:nvSpPr>
        <p:spPr>
          <a:xfrm>
            <a:off x="4453675" y="3920263"/>
            <a:ext cx="923700" cy="35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r">
                <a:solidFill>
                  <a:srgbClr val="A4C2F4"/>
                </a:solidFill>
                <a:latin typeface="Roboto Mono"/>
                <a:ea typeface="Roboto Mono"/>
                <a:cs typeface="Roboto Mono"/>
                <a:sym typeface="Roboto Mono"/>
              </a:rPr>
              <a:t>HEAD~3</a:t>
            </a:r>
            <a:endParaRPr/>
          </a:p>
        </p:txBody>
      </p:sp>
      <p:cxnSp>
        <p:nvCxnSpPr>
          <p:cNvPr id="357" name="Google Shape;357;p43"/>
          <p:cNvCxnSpPr>
            <a:stCxn id="356" idx="1"/>
            <a:endCxn id="354" idx="4"/>
          </p:cNvCxnSpPr>
          <p:nvPr/>
        </p:nvCxnSpPr>
        <p:spPr>
          <a:xfrm rot="10800000">
            <a:off x="4083475" y="4095313"/>
            <a:ext cx="370200" cy="0"/>
          </a:xfrm>
          <a:prstGeom prst="straightConnector1">
            <a:avLst/>
          </a:prstGeom>
          <a:noFill/>
          <a:ln cap="flat" cmpd="sng" w="19050">
            <a:solidFill>
              <a:srgbClr val="97C4EE"/>
            </a:solidFill>
            <a:prstDash val="solid"/>
            <a:round/>
            <a:headEnd len="med" w="med" type="none"/>
            <a:tailEnd len="med" w="med" type="triangle"/>
          </a:ln>
        </p:spPr>
      </p:cxnSp>
      <p:sp>
        <p:nvSpPr>
          <p:cNvPr id="358" name="Google Shape;358;p43"/>
          <p:cNvSpPr txBox="1"/>
          <p:nvPr/>
        </p:nvSpPr>
        <p:spPr>
          <a:xfrm>
            <a:off x="2853475" y="2877725"/>
            <a:ext cx="923700" cy="35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fr">
                <a:solidFill>
                  <a:srgbClr val="F1C232"/>
                </a:solidFill>
                <a:latin typeface="Roboto Mono"/>
                <a:ea typeface="Roboto Mono"/>
                <a:cs typeface="Roboto Mono"/>
                <a:sym typeface="Roboto Mono"/>
              </a:rPr>
              <a:t>9f6cc8</a:t>
            </a:r>
            <a:endParaRPr b="1">
              <a:solidFill>
                <a:srgbClr val="F1C232"/>
              </a:solidFill>
            </a:endParaRPr>
          </a:p>
        </p:txBody>
      </p:sp>
      <p:sp>
        <p:nvSpPr>
          <p:cNvPr id="359" name="Google Shape;359;p43"/>
          <p:cNvSpPr txBox="1"/>
          <p:nvPr/>
        </p:nvSpPr>
        <p:spPr>
          <a:xfrm>
            <a:off x="2853475" y="2344325"/>
            <a:ext cx="923700" cy="35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fr">
                <a:solidFill>
                  <a:srgbClr val="F1C232"/>
                </a:solidFill>
                <a:latin typeface="Roboto Mono"/>
                <a:ea typeface="Roboto Mono"/>
                <a:cs typeface="Roboto Mono"/>
                <a:sym typeface="Roboto Mono"/>
              </a:rPr>
              <a:t>c5e824</a:t>
            </a:r>
            <a:endParaRPr b="1">
              <a:solidFill>
                <a:srgbClr val="F1C232"/>
              </a:solidFill>
            </a:endParaRPr>
          </a:p>
        </p:txBody>
      </p:sp>
      <p:sp>
        <p:nvSpPr>
          <p:cNvPr id="360" name="Google Shape;360;p43"/>
          <p:cNvSpPr txBox="1"/>
          <p:nvPr/>
        </p:nvSpPr>
        <p:spPr>
          <a:xfrm>
            <a:off x="2853475" y="3386863"/>
            <a:ext cx="923700" cy="35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fr">
                <a:solidFill>
                  <a:srgbClr val="F1C232"/>
                </a:solidFill>
                <a:latin typeface="Roboto Mono"/>
                <a:ea typeface="Roboto Mono"/>
                <a:cs typeface="Roboto Mono"/>
                <a:sym typeface="Roboto Mono"/>
              </a:rPr>
              <a:t>2f999a</a:t>
            </a:r>
            <a:endParaRPr b="1">
              <a:solidFill>
                <a:srgbClr val="F1C232"/>
              </a:solidFill>
            </a:endParaRPr>
          </a:p>
        </p:txBody>
      </p:sp>
      <p:sp>
        <p:nvSpPr>
          <p:cNvPr id="361" name="Google Shape;361;p43"/>
          <p:cNvSpPr txBox="1"/>
          <p:nvPr/>
        </p:nvSpPr>
        <p:spPr>
          <a:xfrm>
            <a:off x="2853475" y="3920263"/>
            <a:ext cx="923700" cy="35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fr">
                <a:solidFill>
                  <a:srgbClr val="F1C232"/>
                </a:solidFill>
                <a:latin typeface="Roboto Mono"/>
                <a:ea typeface="Roboto Mono"/>
                <a:cs typeface="Roboto Mono"/>
                <a:sym typeface="Roboto Mono"/>
              </a:rPr>
              <a:t>85cc12</a:t>
            </a:r>
            <a:endParaRPr b="1">
              <a:solidFill>
                <a:srgbClr val="F1C23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5" name="Shape 365"/>
        <p:cNvGrpSpPr/>
        <p:nvPr/>
      </p:nvGrpSpPr>
      <p:grpSpPr>
        <a:xfrm>
          <a:off x="0" y="0"/>
          <a:ext cx="0" cy="0"/>
          <a:chOff x="0" y="0"/>
          <a:chExt cx="0" cy="0"/>
        </a:xfrm>
      </p:grpSpPr>
      <p:sp>
        <p:nvSpPr>
          <p:cNvPr id="366" name="Google Shape;366;p44"/>
          <p:cNvSpPr txBox="1"/>
          <p:nvPr>
            <p:ph type="title"/>
          </p:nvPr>
        </p:nvSpPr>
        <p:spPr>
          <a:xfrm>
            <a:off x="623888" y="1282305"/>
            <a:ext cx="7886700" cy="213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fr"/>
              <a:t>Forking</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pic>
        <p:nvPicPr>
          <p:cNvPr id="81" name="Google Shape;81;p18"/>
          <p:cNvPicPr preferRelativeResize="0"/>
          <p:nvPr/>
        </p:nvPicPr>
        <p:blipFill>
          <a:blip r:embed="rId3">
            <a:alphaModFix/>
          </a:blip>
          <a:stretch>
            <a:fillRect/>
          </a:stretch>
        </p:blipFill>
        <p:spPr>
          <a:xfrm>
            <a:off x="2305037" y="634447"/>
            <a:ext cx="4533925" cy="1893275"/>
          </a:xfrm>
          <a:prstGeom prst="rect">
            <a:avLst/>
          </a:prstGeom>
          <a:noFill/>
          <a:ln>
            <a:noFill/>
          </a:ln>
        </p:spPr>
      </p:pic>
      <p:sp>
        <p:nvSpPr>
          <p:cNvPr id="82" name="Google Shape;82;p18"/>
          <p:cNvSpPr txBox="1"/>
          <p:nvPr/>
        </p:nvSpPr>
        <p:spPr>
          <a:xfrm>
            <a:off x="2261675" y="2859925"/>
            <a:ext cx="4910100" cy="78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fr" sz="3000">
                <a:solidFill>
                  <a:srgbClr val="FF5200"/>
                </a:solidFill>
                <a:latin typeface="Bitter"/>
                <a:ea typeface="Bitter"/>
                <a:cs typeface="Bitter"/>
                <a:sym typeface="Bitter"/>
              </a:rPr>
              <a:t>Getting Started</a:t>
            </a:r>
            <a:endParaRPr sz="3000">
              <a:solidFill>
                <a:srgbClr val="FF5200"/>
              </a:solidFill>
              <a:latin typeface="Bitter"/>
              <a:ea typeface="Bitter"/>
              <a:cs typeface="Bitter"/>
              <a:sym typeface="Bitte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0" name="Shape 370"/>
        <p:cNvGrpSpPr/>
        <p:nvPr/>
      </p:nvGrpSpPr>
      <p:grpSpPr>
        <a:xfrm>
          <a:off x="0" y="0"/>
          <a:ext cx="0" cy="0"/>
          <a:chOff x="0" y="0"/>
          <a:chExt cx="0" cy="0"/>
        </a:xfrm>
      </p:grpSpPr>
      <p:sp>
        <p:nvSpPr>
          <p:cNvPr id="371" name="Google Shape;371;p45"/>
          <p:cNvSpPr/>
          <p:nvPr/>
        </p:nvSpPr>
        <p:spPr>
          <a:xfrm>
            <a:off x="628650" y="2670525"/>
            <a:ext cx="3606900" cy="17676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5"/>
          <p:cNvSpPr/>
          <p:nvPr/>
        </p:nvSpPr>
        <p:spPr>
          <a:xfrm>
            <a:off x="628650" y="982200"/>
            <a:ext cx="3606900" cy="1338600"/>
          </a:xfrm>
          <a:prstGeom prst="rect">
            <a:avLst/>
          </a:prstGeom>
          <a:gradFill>
            <a:gsLst>
              <a:gs pos="0">
                <a:srgbClr val="000000">
                  <a:alpha val="65490"/>
                </a:srgbClr>
              </a:gs>
              <a:gs pos="100000">
                <a:srgbClr val="000000">
                  <a:alpha val="20000"/>
                </a:srgbClr>
              </a:gs>
            </a:gsLst>
            <a:lin ang="0" scaled="0"/>
          </a:gra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A4C2F4"/>
                </a:solidFill>
                <a:latin typeface="Roboto Mono"/>
                <a:ea typeface="Roboto Mono"/>
                <a:cs typeface="Roboto Mono"/>
                <a:sym typeface="Roboto Mono"/>
              </a:rPr>
              <a:t># We will reuse the last git log</a:t>
            </a:r>
            <a:endParaRPr>
              <a:solidFill>
                <a:srgbClr val="A4C2F4"/>
              </a:solidFill>
              <a:latin typeface="Roboto Mono"/>
              <a:ea typeface="Roboto Mono"/>
              <a:cs typeface="Roboto Mono"/>
              <a:sym typeface="Roboto Mono"/>
            </a:endParaRPr>
          </a:p>
          <a:p>
            <a:pPr indent="0" lvl="0" marL="0" rtl="0" algn="l">
              <a:spcBef>
                <a:spcPts val="0"/>
              </a:spcBef>
              <a:spcAft>
                <a:spcPts val="0"/>
              </a:spcAft>
              <a:buNone/>
            </a:pPr>
            <a:r>
              <a:rPr lang="fr">
                <a:solidFill>
                  <a:srgbClr val="A4C2F4"/>
                </a:solidFill>
                <a:latin typeface="Roboto Mono"/>
                <a:ea typeface="Roboto Mono"/>
                <a:cs typeface="Roboto Mono"/>
                <a:sym typeface="Roboto Mono"/>
              </a:rPr>
              <a:t># as an example...</a:t>
            </a:r>
            <a:endParaRPr>
              <a:solidFill>
                <a:srgbClr val="A4C2F4"/>
              </a:solidFill>
              <a:latin typeface="Roboto Mono"/>
              <a:ea typeface="Roboto Mono"/>
              <a:cs typeface="Roboto Mono"/>
              <a:sym typeface="Roboto Mono"/>
            </a:endParaRPr>
          </a:p>
        </p:txBody>
      </p:sp>
      <p:sp>
        <p:nvSpPr>
          <p:cNvPr id="373" name="Google Shape;373;p45"/>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r"/>
              <a:t>Forking</a:t>
            </a:r>
            <a:endParaRPr/>
          </a:p>
        </p:txBody>
      </p:sp>
      <p:sp>
        <p:nvSpPr>
          <p:cNvPr id="374" name="Google Shape;374;p45"/>
          <p:cNvSpPr txBox="1"/>
          <p:nvPr/>
        </p:nvSpPr>
        <p:spPr>
          <a:xfrm>
            <a:off x="863025" y="2715500"/>
            <a:ext cx="3606900" cy="23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Roboto Mono"/>
                <a:ea typeface="Roboto Mono"/>
                <a:cs typeface="Roboto Mono"/>
                <a:sym typeface="Roboto Mono"/>
              </a:rPr>
              <a:t>my-project</a:t>
            </a:r>
            <a:br>
              <a:rPr lang="fr">
                <a:solidFill>
                  <a:srgbClr val="B7B7B7"/>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README.md</a:t>
            </a:r>
            <a:br>
              <a:rPr lang="fr">
                <a:solidFill>
                  <a:srgbClr val="FFFFFF"/>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src </a:t>
            </a:r>
            <a:br>
              <a:rPr lang="fr">
                <a:solidFill>
                  <a:srgbClr val="FFFFFF"/>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 hello.java</a:t>
            </a:r>
            <a:endParaRPr>
              <a:solidFill>
                <a:srgbClr val="FFFFFF"/>
              </a:solidFill>
            </a:endParaRPr>
          </a:p>
        </p:txBody>
      </p:sp>
      <p:sp>
        <p:nvSpPr>
          <p:cNvPr id="375" name="Google Shape;375;p45"/>
          <p:cNvSpPr/>
          <p:nvPr/>
        </p:nvSpPr>
        <p:spPr>
          <a:xfrm>
            <a:off x="4799300" y="982200"/>
            <a:ext cx="3555000" cy="3456000"/>
          </a:xfrm>
          <a:prstGeom prst="rect">
            <a:avLst/>
          </a:prstGeom>
          <a:gradFill>
            <a:gsLst>
              <a:gs pos="0">
                <a:srgbClr val="000000">
                  <a:alpha val="35294"/>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5"/>
          <p:cNvSpPr txBox="1"/>
          <p:nvPr/>
        </p:nvSpPr>
        <p:spPr>
          <a:xfrm>
            <a:off x="6286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Command Line</a:t>
            </a:r>
            <a:endParaRPr i="1" sz="1500">
              <a:solidFill>
                <a:srgbClr val="FFFFFF"/>
              </a:solidFill>
            </a:endParaRPr>
          </a:p>
        </p:txBody>
      </p:sp>
      <p:sp>
        <p:nvSpPr>
          <p:cNvPr id="377" name="Google Shape;377;p45"/>
          <p:cNvSpPr txBox="1"/>
          <p:nvPr/>
        </p:nvSpPr>
        <p:spPr>
          <a:xfrm>
            <a:off x="628650" y="23356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Working Directory</a:t>
            </a:r>
            <a:endParaRPr i="1" sz="1500">
              <a:solidFill>
                <a:srgbClr val="FFFFFF"/>
              </a:solidFill>
            </a:endParaRPr>
          </a:p>
        </p:txBody>
      </p:sp>
      <p:sp>
        <p:nvSpPr>
          <p:cNvPr id="378" name="Google Shape;378;p45"/>
          <p:cNvSpPr txBox="1"/>
          <p:nvPr/>
        </p:nvSpPr>
        <p:spPr>
          <a:xfrm>
            <a:off x="479930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Git log</a:t>
            </a:r>
            <a:endParaRPr i="1" sz="1500">
              <a:solidFill>
                <a:srgbClr val="FFFFFF"/>
              </a:solidFill>
            </a:endParaRPr>
          </a:p>
        </p:txBody>
      </p:sp>
      <p:sp>
        <p:nvSpPr>
          <p:cNvPr id="379" name="Google Shape;379;p45"/>
          <p:cNvSpPr/>
          <p:nvPr/>
        </p:nvSpPr>
        <p:spPr>
          <a:xfrm>
            <a:off x="7404006" y="2960786"/>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marR="0" rtl="0" algn="l">
              <a:spcBef>
                <a:spcPts val="0"/>
              </a:spcBef>
              <a:spcAft>
                <a:spcPts val="0"/>
              </a:spcAft>
              <a:buNone/>
            </a:pPr>
            <a:r>
              <a:rPr lang="fr">
                <a:latin typeface="Bitter"/>
                <a:ea typeface="Bitter"/>
                <a:cs typeface="Bitter"/>
                <a:sym typeface="Bitter"/>
              </a:rPr>
              <a:t>A</a:t>
            </a:r>
            <a:endParaRPr>
              <a:latin typeface="Bitter"/>
              <a:ea typeface="Bitter"/>
              <a:cs typeface="Bitter"/>
              <a:sym typeface="Bitter"/>
            </a:endParaRPr>
          </a:p>
        </p:txBody>
      </p:sp>
      <p:sp>
        <p:nvSpPr>
          <p:cNvPr id="380" name="Google Shape;380;p45"/>
          <p:cNvSpPr/>
          <p:nvPr/>
        </p:nvSpPr>
        <p:spPr>
          <a:xfrm>
            <a:off x="7404604" y="2163421"/>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marR="0" rtl="0" algn="l">
              <a:spcBef>
                <a:spcPts val="0"/>
              </a:spcBef>
              <a:spcAft>
                <a:spcPts val="0"/>
              </a:spcAft>
              <a:buNone/>
            </a:pPr>
            <a:r>
              <a:rPr lang="fr">
                <a:latin typeface="Bitter"/>
                <a:ea typeface="Bitter"/>
                <a:cs typeface="Bitter"/>
                <a:sym typeface="Bitter"/>
              </a:rPr>
              <a:t>B</a:t>
            </a:r>
            <a:endParaRPr>
              <a:latin typeface="Bitter"/>
              <a:ea typeface="Bitter"/>
              <a:cs typeface="Bitter"/>
              <a:sym typeface="Bitter"/>
            </a:endParaRPr>
          </a:p>
        </p:txBody>
      </p:sp>
      <p:cxnSp>
        <p:nvCxnSpPr>
          <p:cNvPr id="381" name="Google Shape;381;p45"/>
          <p:cNvCxnSpPr>
            <a:stCxn id="379" idx="0"/>
            <a:endCxn id="380" idx="4"/>
          </p:cNvCxnSpPr>
          <p:nvPr/>
        </p:nvCxnSpPr>
        <p:spPr>
          <a:xfrm flipH="1" rot="10800000">
            <a:off x="7561356" y="2478086"/>
            <a:ext cx="600" cy="4827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382" name="Google Shape;382;p45"/>
          <p:cNvSpPr/>
          <p:nvPr/>
        </p:nvSpPr>
        <p:spPr>
          <a:xfrm>
            <a:off x="6430588" y="2203022"/>
            <a:ext cx="830100" cy="235500"/>
          </a:xfrm>
          <a:prstGeom prst="roundRect">
            <a:avLst>
              <a:gd fmla="val 16667" name="adj"/>
            </a:avLst>
          </a:prstGeom>
          <a:solidFill>
            <a:srgbClr val="9FC5E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master</a:t>
            </a:r>
            <a:endParaRPr sz="1000">
              <a:latin typeface="Bitter"/>
              <a:ea typeface="Bitter"/>
              <a:cs typeface="Bitter"/>
              <a:sym typeface="Bitter"/>
            </a:endParaRPr>
          </a:p>
        </p:txBody>
      </p:sp>
      <p:sp>
        <p:nvSpPr>
          <p:cNvPr id="383" name="Google Shape;383;p45"/>
          <p:cNvSpPr/>
          <p:nvPr/>
        </p:nvSpPr>
        <p:spPr>
          <a:xfrm>
            <a:off x="5434288" y="2203022"/>
            <a:ext cx="830100" cy="235500"/>
          </a:xfrm>
          <a:prstGeom prst="roundRect">
            <a:avLst>
              <a:gd fmla="val 16667" name="adj"/>
            </a:avLst>
          </a:prstGeom>
          <a:solidFill>
            <a:srgbClr val="EA9999"/>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HEAD</a:t>
            </a:r>
            <a:endParaRPr sz="1000">
              <a:latin typeface="Bitter"/>
              <a:ea typeface="Bitter"/>
              <a:cs typeface="Bitter"/>
              <a:sym typeface="Bitter"/>
            </a:endParaRPr>
          </a:p>
        </p:txBody>
      </p:sp>
      <p:cxnSp>
        <p:nvCxnSpPr>
          <p:cNvPr id="384" name="Google Shape;384;p45"/>
          <p:cNvCxnSpPr>
            <a:stCxn id="382" idx="3"/>
            <a:endCxn id="380" idx="2"/>
          </p:cNvCxnSpPr>
          <p:nvPr/>
        </p:nvCxnSpPr>
        <p:spPr>
          <a:xfrm>
            <a:off x="7260688" y="2320772"/>
            <a:ext cx="1440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385" name="Google Shape;385;p45"/>
          <p:cNvCxnSpPr>
            <a:stCxn id="383" idx="3"/>
            <a:endCxn id="382" idx="1"/>
          </p:cNvCxnSpPr>
          <p:nvPr/>
        </p:nvCxnSpPr>
        <p:spPr>
          <a:xfrm>
            <a:off x="6264388" y="2320772"/>
            <a:ext cx="1662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9" name="Shape 389"/>
        <p:cNvGrpSpPr/>
        <p:nvPr/>
      </p:nvGrpSpPr>
      <p:grpSpPr>
        <a:xfrm>
          <a:off x="0" y="0"/>
          <a:ext cx="0" cy="0"/>
          <a:chOff x="0" y="0"/>
          <a:chExt cx="0" cy="0"/>
        </a:xfrm>
      </p:grpSpPr>
      <p:sp>
        <p:nvSpPr>
          <p:cNvPr id="390" name="Google Shape;390;p46"/>
          <p:cNvSpPr/>
          <p:nvPr/>
        </p:nvSpPr>
        <p:spPr>
          <a:xfrm>
            <a:off x="628650" y="2670525"/>
            <a:ext cx="3606900" cy="17676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6"/>
          <p:cNvSpPr/>
          <p:nvPr/>
        </p:nvSpPr>
        <p:spPr>
          <a:xfrm>
            <a:off x="628650" y="982200"/>
            <a:ext cx="3606900" cy="1338600"/>
          </a:xfrm>
          <a:prstGeom prst="rect">
            <a:avLst/>
          </a:prstGeom>
          <a:gradFill>
            <a:gsLst>
              <a:gs pos="0">
                <a:srgbClr val="000000">
                  <a:alpha val="65490"/>
                </a:srgbClr>
              </a:gs>
              <a:gs pos="100000">
                <a:srgbClr val="000000">
                  <a:alpha val="20000"/>
                </a:srgbClr>
              </a:gs>
            </a:gsLst>
            <a:lin ang="0" scaled="0"/>
          </a:gra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97C4EE"/>
                </a:solidFill>
              </a:rPr>
              <a:t>⯈ </a:t>
            </a:r>
            <a:r>
              <a:rPr lang="fr">
                <a:solidFill>
                  <a:srgbClr val="A4C2F4"/>
                </a:solidFill>
                <a:latin typeface="Roboto Mono"/>
                <a:ea typeface="Roboto Mono"/>
                <a:cs typeface="Roboto Mono"/>
                <a:sym typeface="Roboto Mono"/>
              </a:rPr>
              <a:t>git branch feature</a:t>
            </a:r>
            <a:endParaRPr>
              <a:solidFill>
                <a:srgbClr val="A4C2F4"/>
              </a:solidFill>
              <a:latin typeface="Roboto Mono"/>
              <a:ea typeface="Roboto Mono"/>
              <a:cs typeface="Roboto Mono"/>
              <a:sym typeface="Roboto Mono"/>
            </a:endParaRPr>
          </a:p>
        </p:txBody>
      </p:sp>
      <p:sp>
        <p:nvSpPr>
          <p:cNvPr id="392" name="Google Shape;392;p46"/>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Forking: Create a branch</a:t>
            </a:r>
            <a:endParaRPr/>
          </a:p>
        </p:txBody>
      </p:sp>
      <p:sp>
        <p:nvSpPr>
          <p:cNvPr id="393" name="Google Shape;393;p46"/>
          <p:cNvSpPr txBox="1"/>
          <p:nvPr/>
        </p:nvSpPr>
        <p:spPr>
          <a:xfrm>
            <a:off x="863025" y="2715500"/>
            <a:ext cx="3606900" cy="23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Roboto Mono"/>
                <a:ea typeface="Roboto Mono"/>
                <a:cs typeface="Roboto Mono"/>
                <a:sym typeface="Roboto Mono"/>
              </a:rPr>
              <a:t>my-project</a:t>
            </a:r>
            <a:br>
              <a:rPr lang="fr">
                <a:solidFill>
                  <a:srgbClr val="B7B7B7"/>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README.md</a:t>
            </a:r>
            <a:br>
              <a:rPr lang="fr">
                <a:solidFill>
                  <a:srgbClr val="FFFFFF"/>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src </a:t>
            </a:r>
            <a:br>
              <a:rPr lang="fr">
                <a:solidFill>
                  <a:srgbClr val="FFFFFF"/>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 hello.java</a:t>
            </a:r>
            <a:endParaRPr>
              <a:solidFill>
                <a:srgbClr val="FFFFFF"/>
              </a:solidFill>
            </a:endParaRPr>
          </a:p>
        </p:txBody>
      </p:sp>
      <p:sp>
        <p:nvSpPr>
          <p:cNvPr id="394" name="Google Shape;394;p46"/>
          <p:cNvSpPr/>
          <p:nvPr/>
        </p:nvSpPr>
        <p:spPr>
          <a:xfrm>
            <a:off x="4799300" y="982200"/>
            <a:ext cx="3555000" cy="3456000"/>
          </a:xfrm>
          <a:prstGeom prst="rect">
            <a:avLst/>
          </a:prstGeom>
          <a:gradFill>
            <a:gsLst>
              <a:gs pos="0">
                <a:srgbClr val="000000">
                  <a:alpha val="35294"/>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6"/>
          <p:cNvSpPr txBox="1"/>
          <p:nvPr/>
        </p:nvSpPr>
        <p:spPr>
          <a:xfrm>
            <a:off x="6286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Command Line</a:t>
            </a:r>
            <a:endParaRPr i="1" sz="1500">
              <a:solidFill>
                <a:srgbClr val="FFFFFF"/>
              </a:solidFill>
            </a:endParaRPr>
          </a:p>
        </p:txBody>
      </p:sp>
      <p:sp>
        <p:nvSpPr>
          <p:cNvPr id="396" name="Google Shape;396;p46"/>
          <p:cNvSpPr txBox="1"/>
          <p:nvPr/>
        </p:nvSpPr>
        <p:spPr>
          <a:xfrm>
            <a:off x="628650" y="23356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Working Directory</a:t>
            </a:r>
            <a:endParaRPr i="1" sz="1500">
              <a:solidFill>
                <a:srgbClr val="FFFFFF"/>
              </a:solidFill>
            </a:endParaRPr>
          </a:p>
        </p:txBody>
      </p:sp>
      <p:sp>
        <p:nvSpPr>
          <p:cNvPr id="397" name="Google Shape;397;p46"/>
          <p:cNvSpPr txBox="1"/>
          <p:nvPr/>
        </p:nvSpPr>
        <p:spPr>
          <a:xfrm>
            <a:off x="479930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Git log</a:t>
            </a:r>
            <a:endParaRPr i="1" sz="1500">
              <a:solidFill>
                <a:srgbClr val="FFFFFF"/>
              </a:solidFill>
            </a:endParaRPr>
          </a:p>
        </p:txBody>
      </p:sp>
      <p:sp>
        <p:nvSpPr>
          <p:cNvPr id="398" name="Google Shape;398;p46"/>
          <p:cNvSpPr/>
          <p:nvPr/>
        </p:nvSpPr>
        <p:spPr>
          <a:xfrm>
            <a:off x="6430588" y="2355422"/>
            <a:ext cx="830100" cy="235500"/>
          </a:xfrm>
          <a:prstGeom prst="roundRect">
            <a:avLst>
              <a:gd fmla="val 16667" name="adj"/>
            </a:avLst>
          </a:prstGeom>
          <a:solidFill>
            <a:srgbClr val="9FC5E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master</a:t>
            </a:r>
            <a:endParaRPr sz="1000">
              <a:latin typeface="Bitter"/>
              <a:ea typeface="Bitter"/>
              <a:cs typeface="Bitter"/>
              <a:sym typeface="Bitter"/>
            </a:endParaRPr>
          </a:p>
        </p:txBody>
      </p:sp>
      <p:sp>
        <p:nvSpPr>
          <p:cNvPr id="399" name="Google Shape;399;p46"/>
          <p:cNvSpPr/>
          <p:nvPr/>
        </p:nvSpPr>
        <p:spPr>
          <a:xfrm>
            <a:off x="5434288" y="2355422"/>
            <a:ext cx="830100" cy="235500"/>
          </a:xfrm>
          <a:prstGeom prst="roundRect">
            <a:avLst>
              <a:gd fmla="val 16667" name="adj"/>
            </a:avLst>
          </a:prstGeom>
          <a:solidFill>
            <a:srgbClr val="EA9999"/>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HEAD</a:t>
            </a:r>
            <a:endParaRPr sz="1000">
              <a:latin typeface="Bitter"/>
              <a:ea typeface="Bitter"/>
              <a:cs typeface="Bitter"/>
              <a:sym typeface="Bitter"/>
            </a:endParaRPr>
          </a:p>
        </p:txBody>
      </p:sp>
      <p:sp>
        <p:nvSpPr>
          <p:cNvPr id="400" name="Google Shape;400;p46"/>
          <p:cNvSpPr/>
          <p:nvPr/>
        </p:nvSpPr>
        <p:spPr>
          <a:xfrm>
            <a:off x="7404006" y="2960786"/>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marR="0" rtl="0" algn="l">
              <a:spcBef>
                <a:spcPts val="0"/>
              </a:spcBef>
              <a:spcAft>
                <a:spcPts val="0"/>
              </a:spcAft>
              <a:buNone/>
            </a:pPr>
            <a:r>
              <a:rPr lang="fr">
                <a:latin typeface="Bitter"/>
                <a:ea typeface="Bitter"/>
                <a:cs typeface="Bitter"/>
                <a:sym typeface="Bitter"/>
              </a:rPr>
              <a:t>A</a:t>
            </a:r>
            <a:endParaRPr>
              <a:latin typeface="Bitter"/>
              <a:ea typeface="Bitter"/>
              <a:cs typeface="Bitter"/>
              <a:sym typeface="Bitter"/>
            </a:endParaRPr>
          </a:p>
        </p:txBody>
      </p:sp>
      <p:sp>
        <p:nvSpPr>
          <p:cNvPr id="401" name="Google Shape;401;p46"/>
          <p:cNvSpPr/>
          <p:nvPr/>
        </p:nvSpPr>
        <p:spPr>
          <a:xfrm>
            <a:off x="7404604" y="2163421"/>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marR="0" rtl="0" algn="l">
              <a:spcBef>
                <a:spcPts val="0"/>
              </a:spcBef>
              <a:spcAft>
                <a:spcPts val="0"/>
              </a:spcAft>
              <a:buNone/>
            </a:pPr>
            <a:r>
              <a:rPr lang="fr">
                <a:latin typeface="Bitter"/>
                <a:ea typeface="Bitter"/>
                <a:cs typeface="Bitter"/>
                <a:sym typeface="Bitter"/>
              </a:rPr>
              <a:t>B</a:t>
            </a:r>
            <a:endParaRPr>
              <a:latin typeface="Bitter"/>
              <a:ea typeface="Bitter"/>
              <a:cs typeface="Bitter"/>
              <a:sym typeface="Bitter"/>
            </a:endParaRPr>
          </a:p>
        </p:txBody>
      </p:sp>
      <p:cxnSp>
        <p:nvCxnSpPr>
          <p:cNvPr id="402" name="Google Shape;402;p46"/>
          <p:cNvCxnSpPr>
            <a:stCxn id="400" idx="0"/>
            <a:endCxn id="401" idx="4"/>
          </p:cNvCxnSpPr>
          <p:nvPr/>
        </p:nvCxnSpPr>
        <p:spPr>
          <a:xfrm flipH="1" rot="10800000">
            <a:off x="7561356" y="2478086"/>
            <a:ext cx="600" cy="4827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403" name="Google Shape;403;p46"/>
          <p:cNvCxnSpPr>
            <a:stCxn id="398" idx="3"/>
            <a:endCxn id="404" idx="0"/>
          </p:cNvCxnSpPr>
          <p:nvPr/>
        </p:nvCxnSpPr>
        <p:spPr>
          <a:xfrm flipH="1" rot="10800000">
            <a:off x="7260688" y="2320772"/>
            <a:ext cx="144000" cy="152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405" name="Google Shape;405;p46"/>
          <p:cNvCxnSpPr>
            <a:stCxn id="399" idx="3"/>
            <a:endCxn id="398" idx="1"/>
          </p:cNvCxnSpPr>
          <p:nvPr/>
        </p:nvCxnSpPr>
        <p:spPr>
          <a:xfrm>
            <a:off x="6264388" y="2473172"/>
            <a:ext cx="1662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406" name="Google Shape;406;p46"/>
          <p:cNvSpPr/>
          <p:nvPr/>
        </p:nvSpPr>
        <p:spPr>
          <a:xfrm>
            <a:off x="6430588" y="2002972"/>
            <a:ext cx="830100" cy="235500"/>
          </a:xfrm>
          <a:prstGeom prst="roundRect">
            <a:avLst>
              <a:gd fmla="val 16667" name="adj"/>
            </a:avLst>
          </a:prstGeom>
          <a:solidFill>
            <a:srgbClr val="B6D7A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feature</a:t>
            </a:r>
            <a:endParaRPr sz="1000">
              <a:latin typeface="Bitter"/>
              <a:ea typeface="Bitter"/>
              <a:cs typeface="Bitter"/>
              <a:sym typeface="Bitter"/>
            </a:endParaRPr>
          </a:p>
        </p:txBody>
      </p:sp>
      <p:cxnSp>
        <p:nvCxnSpPr>
          <p:cNvPr id="407" name="Google Shape;407;p46"/>
          <p:cNvCxnSpPr>
            <a:stCxn id="406" idx="3"/>
            <a:endCxn id="404" idx="0"/>
          </p:cNvCxnSpPr>
          <p:nvPr/>
        </p:nvCxnSpPr>
        <p:spPr>
          <a:xfrm>
            <a:off x="7260688" y="2120722"/>
            <a:ext cx="144000" cy="2001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1" name="Shape 411"/>
        <p:cNvGrpSpPr/>
        <p:nvPr/>
      </p:nvGrpSpPr>
      <p:grpSpPr>
        <a:xfrm>
          <a:off x="0" y="0"/>
          <a:ext cx="0" cy="0"/>
          <a:chOff x="0" y="0"/>
          <a:chExt cx="0" cy="0"/>
        </a:xfrm>
      </p:grpSpPr>
      <p:sp>
        <p:nvSpPr>
          <p:cNvPr id="412" name="Google Shape;412;p47"/>
          <p:cNvSpPr/>
          <p:nvPr/>
        </p:nvSpPr>
        <p:spPr>
          <a:xfrm>
            <a:off x="628650" y="2670525"/>
            <a:ext cx="3606900" cy="17676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7"/>
          <p:cNvSpPr/>
          <p:nvPr/>
        </p:nvSpPr>
        <p:spPr>
          <a:xfrm>
            <a:off x="628650" y="982200"/>
            <a:ext cx="3606900" cy="1338600"/>
          </a:xfrm>
          <a:prstGeom prst="rect">
            <a:avLst/>
          </a:prstGeom>
          <a:gradFill>
            <a:gsLst>
              <a:gs pos="0">
                <a:srgbClr val="000000">
                  <a:alpha val="65490"/>
                </a:srgbClr>
              </a:gs>
              <a:gs pos="100000">
                <a:srgbClr val="000000">
                  <a:alpha val="20000"/>
                </a:srgbClr>
              </a:gs>
            </a:gsLst>
            <a:lin ang="0" scaled="0"/>
          </a:grad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r">
                <a:solidFill>
                  <a:srgbClr val="97C4EE"/>
                </a:solidFill>
              </a:rPr>
              <a:t>⯈ </a:t>
            </a:r>
            <a:r>
              <a:rPr lang="fr">
                <a:solidFill>
                  <a:srgbClr val="A4C2F4"/>
                </a:solidFill>
                <a:latin typeface="Roboto Mono"/>
                <a:ea typeface="Roboto Mono"/>
                <a:cs typeface="Roboto Mono"/>
                <a:sym typeface="Roboto Mono"/>
              </a:rPr>
              <a:t>git checkout feature</a:t>
            </a:r>
            <a:endParaRPr>
              <a:solidFill>
                <a:srgbClr val="A4C2F4"/>
              </a:solidFill>
              <a:latin typeface="Roboto Mono"/>
              <a:ea typeface="Roboto Mono"/>
              <a:cs typeface="Roboto Mono"/>
              <a:sym typeface="Roboto Mono"/>
            </a:endParaRPr>
          </a:p>
          <a:p>
            <a:pPr indent="0" lvl="0" marL="0" rtl="0" algn="l">
              <a:spcBef>
                <a:spcPts val="0"/>
              </a:spcBef>
              <a:spcAft>
                <a:spcPts val="0"/>
              </a:spcAft>
              <a:buNone/>
            </a:pPr>
            <a:r>
              <a:t/>
            </a:r>
            <a:endParaRPr>
              <a:solidFill>
                <a:srgbClr val="97C4EE"/>
              </a:solidFill>
            </a:endParaRPr>
          </a:p>
          <a:p>
            <a:pPr indent="0" lvl="0" marL="0" rtl="0" algn="l">
              <a:spcBef>
                <a:spcPts val="0"/>
              </a:spcBef>
              <a:spcAft>
                <a:spcPts val="0"/>
              </a:spcAft>
              <a:buClr>
                <a:schemeClr val="dk1"/>
              </a:buClr>
              <a:buSzPts val="1100"/>
              <a:buFont typeface="Arial"/>
              <a:buNone/>
            </a:pPr>
            <a:r>
              <a:rPr lang="fr">
                <a:solidFill>
                  <a:srgbClr val="97C4EE"/>
                </a:solidFill>
              </a:rPr>
              <a:t># or “</a:t>
            </a:r>
            <a:r>
              <a:rPr lang="fr">
                <a:solidFill>
                  <a:srgbClr val="A4C2F4"/>
                </a:solidFill>
                <a:latin typeface="Roboto Mono"/>
                <a:ea typeface="Roboto Mono"/>
                <a:cs typeface="Roboto Mono"/>
                <a:sym typeface="Roboto Mono"/>
              </a:rPr>
              <a:t>git checkout -b feature” to also create the branch</a:t>
            </a:r>
            <a:endParaRPr>
              <a:solidFill>
                <a:srgbClr val="A4C2F4"/>
              </a:solidFill>
              <a:latin typeface="Roboto Mono"/>
              <a:ea typeface="Roboto Mono"/>
              <a:cs typeface="Roboto Mono"/>
              <a:sym typeface="Roboto Mono"/>
            </a:endParaRPr>
          </a:p>
          <a:p>
            <a:pPr indent="0" lvl="0" marL="0" rtl="0" algn="l">
              <a:spcBef>
                <a:spcPts val="0"/>
              </a:spcBef>
              <a:spcAft>
                <a:spcPts val="0"/>
              </a:spcAft>
              <a:buNone/>
            </a:pPr>
            <a:r>
              <a:t/>
            </a:r>
            <a:endParaRPr>
              <a:solidFill>
                <a:srgbClr val="97C4EE"/>
              </a:solidFill>
            </a:endParaRPr>
          </a:p>
        </p:txBody>
      </p:sp>
      <p:sp>
        <p:nvSpPr>
          <p:cNvPr id="414" name="Google Shape;414;p47"/>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Forking: Checkout out another branch</a:t>
            </a:r>
            <a:endParaRPr/>
          </a:p>
        </p:txBody>
      </p:sp>
      <p:sp>
        <p:nvSpPr>
          <p:cNvPr id="415" name="Google Shape;415;p47"/>
          <p:cNvSpPr txBox="1"/>
          <p:nvPr/>
        </p:nvSpPr>
        <p:spPr>
          <a:xfrm>
            <a:off x="863025" y="2715500"/>
            <a:ext cx="3606900" cy="23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Roboto Mono"/>
                <a:ea typeface="Roboto Mono"/>
                <a:cs typeface="Roboto Mono"/>
                <a:sym typeface="Roboto Mono"/>
              </a:rPr>
              <a:t>my-project</a:t>
            </a:r>
            <a:br>
              <a:rPr lang="fr">
                <a:solidFill>
                  <a:srgbClr val="B7B7B7"/>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README.md</a:t>
            </a:r>
            <a:br>
              <a:rPr lang="fr">
                <a:solidFill>
                  <a:srgbClr val="FFFFFF"/>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src </a:t>
            </a:r>
            <a:br>
              <a:rPr lang="fr">
                <a:solidFill>
                  <a:srgbClr val="FFFFFF"/>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 hello.java</a:t>
            </a:r>
            <a:endParaRPr>
              <a:solidFill>
                <a:srgbClr val="FFFFFF"/>
              </a:solidFill>
            </a:endParaRPr>
          </a:p>
        </p:txBody>
      </p:sp>
      <p:sp>
        <p:nvSpPr>
          <p:cNvPr id="416" name="Google Shape;416;p47"/>
          <p:cNvSpPr/>
          <p:nvPr/>
        </p:nvSpPr>
        <p:spPr>
          <a:xfrm>
            <a:off x="4799300" y="982200"/>
            <a:ext cx="3555000" cy="3456000"/>
          </a:xfrm>
          <a:prstGeom prst="rect">
            <a:avLst/>
          </a:prstGeom>
          <a:gradFill>
            <a:gsLst>
              <a:gs pos="0">
                <a:srgbClr val="000000">
                  <a:alpha val="35294"/>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7"/>
          <p:cNvSpPr txBox="1"/>
          <p:nvPr/>
        </p:nvSpPr>
        <p:spPr>
          <a:xfrm>
            <a:off x="6286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Command Line</a:t>
            </a:r>
            <a:endParaRPr i="1" sz="1500">
              <a:solidFill>
                <a:srgbClr val="FFFFFF"/>
              </a:solidFill>
            </a:endParaRPr>
          </a:p>
        </p:txBody>
      </p:sp>
      <p:sp>
        <p:nvSpPr>
          <p:cNvPr id="418" name="Google Shape;418;p47"/>
          <p:cNvSpPr txBox="1"/>
          <p:nvPr/>
        </p:nvSpPr>
        <p:spPr>
          <a:xfrm>
            <a:off x="628650" y="23356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Working Directory</a:t>
            </a:r>
            <a:endParaRPr i="1" sz="1500">
              <a:solidFill>
                <a:srgbClr val="FFFFFF"/>
              </a:solidFill>
            </a:endParaRPr>
          </a:p>
        </p:txBody>
      </p:sp>
      <p:sp>
        <p:nvSpPr>
          <p:cNvPr id="419" name="Google Shape;419;p47"/>
          <p:cNvSpPr txBox="1"/>
          <p:nvPr/>
        </p:nvSpPr>
        <p:spPr>
          <a:xfrm>
            <a:off x="479930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Git log</a:t>
            </a:r>
            <a:endParaRPr i="1" sz="1500">
              <a:solidFill>
                <a:srgbClr val="FFFFFF"/>
              </a:solidFill>
            </a:endParaRPr>
          </a:p>
        </p:txBody>
      </p:sp>
      <p:sp>
        <p:nvSpPr>
          <p:cNvPr id="420" name="Google Shape;420;p47"/>
          <p:cNvSpPr/>
          <p:nvPr/>
        </p:nvSpPr>
        <p:spPr>
          <a:xfrm>
            <a:off x="6430588" y="2355422"/>
            <a:ext cx="830100" cy="235500"/>
          </a:xfrm>
          <a:prstGeom prst="roundRect">
            <a:avLst>
              <a:gd fmla="val 16667" name="adj"/>
            </a:avLst>
          </a:prstGeom>
          <a:solidFill>
            <a:srgbClr val="9FC5E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master</a:t>
            </a:r>
            <a:endParaRPr sz="1000">
              <a:latin typeface="Bitter"/>
              <a:ea typeface="Bitter"/>
              <a:cs typeface="Bitter"/>
              <a:sym typeface="Bitter"/>
            </a:endParaRPr>
          </a:p>
        </p:txBody>
      </p:sp>
      <p:sp>
        <p:nvSpPr>
          <p:cNvPr id="421" name="Google Shape;421;p47"/>
          <p:cNvSpPr/>
          <p:nvPr/>
        </p:nvSpPr>
        <p:spPr>
          <a:xfrm>
            <a:off x="5428788" y="2002972"/>
            <a:ext cx="830100" cy="235500"/>
          </a:xfrm>
          <a:prstGeom prst="roundRect">
            <a:avLst>
              <a:gd fmla="val 16667" name="adj"/>
            </a:avLst>
          </a:prstGeom>
          <a:solidFill>
            <a:srgbClr val="EA9999"/>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HEAD</a:t>
            </a:r>
            <a:endParaRPr sz="1000">
              <a:latin typeface="Bitter"/>
              <a:ea typeface="Bitter"/>
              <a:cs typeface="Bitter"/>
              <a:sym typeface="Bitter"/>
            </a:endParaRPr>
          </a:p>
        </p:txBody>
      </p:sp>
      <p:sp>
        <p:nvSpPr>
          <p:cNvPr id="422" name="Google Shape;422;p47"/>
          <p:cNvSpPr/>
          <p:nvPr/>
        </p:nvSpPr>
        <p:spPr>
          <a:xfrm>
            <a:off x="7404006" y="2960786"/>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marR="0" rtl="0" algn="l">
              <a:spcBef>
                <a:spcPts val="0"/>
              </a:spcBef>
              <a:spcAft>
                <a:spcPts val="0"/>
              </a:spcAft>
              <a:buNone/>
            </a:pPr>
            <a:r>
              <a:rPr lang="fr">
                <a:latin typeface="Bitter"/>
                <a:ea typeface="Bitter"/>
                <a:cs typeface="Bitter"/>
                <a:sym typeface="Bitter"/>
              </a:rPr>
              <a:t>A</a:t>
            </a:r>
            <a:endParaRPr>
              <a:latin typeface="Bitter"/>
              <a:ea typeface="Bitter"/>
              <a:cs typeface="Bitter"/>
              <a:sym typeface="Bitter"/>
            </a:endParaRPr>
          </a:p>
        </p:txBody>
      </p:sp>
      <p:sp>
        <p:nvSpPr>
          <p:cNvPr id="423" name="Google Shape;423;p47"/>
          <p:cNvSpPr/>
          <p:nvPr/>
        </p:nvSpPr>
        <p:spPr>
          <a:xfrm>
            <a:off x="7404604" y="2163421"/>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marR="0" rtl="0" algn="l">
              <a:spcBef>
                <a:spcPts val="0"/>
              </a:spcBef>
              <a:spcAft>
                <a:spcPts val="0"/>
              </a:spcAft>
              <a:buNone/>
            </a:pPr>
            <a:r>
              <a:rPr lang="fr">
                <a:latin typeface="Bitter"/>
                <a:ea typeface="Bitter"/>
                <a:cs typeface="Bitter"/>
                <a:sym typeface="Bitter"/>
              </a:rPr>
              <a:t>B</a:t>
            </a:r>
            <a:endParaRPr>
              <a:latin typeface="Bitter"/>
              <a:ea typeface="Bitter"/>
              <a:cs typeface="Bitter"/>
              <a:sym typeface="Bitter"/>
            </a:endParaRPr>
          </a:p>
        </p:txBody>
      </p:sp>
      <p:cxnSp>
        <p:nvCxnSpPr>
          <p:cNvPr id="424" name="Google Shape;424;p47"/>
          <p:cNvCxnSpPr>
            <a:stCxn id="422" idx="0"/>
            <a:endCxn id="423" idx="4"/>
          </p:cNvCxnSpPr>
          <p:nvPr/>
        </p:nvCxnSpPr>
        <p:spPr>
          <a:xfrm flipH="1" rot="10800000">
            <a:off x="7561356" y="2478086"/>
            <a:ext cx="600" cy="4827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425" name="Google Shape;425;p47"/>
          <p:cNvCxnSpPr>
            <a:stCxn id="420" idx="3"/>
            <a:endCxn id="426" idx="0"/>
          </p:cNvCxnSpPr>
          <p:nvPr/>
        </p:nvCxnSpPr>
        <p:spPr>
          <a:xfrm flipH="1" rot="10800000">
            <a:off x="7260688" y="2320772"/>
            <a:ext cx="144000" cy="152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427" name="Google Shape;427;p47"/>
          <p:cNvSpPr/>
          <p:nvPr/>
        </p:nvSpPr>
        <p:spPr>
          <a:xfrm>
            <a:off x="6430588" y="2002972"/>
            <a:ext cx="830100" cy="235500"/>
          </a:xfrm>
          <a:prstGeom prst="roundRect">
            <a:avLst>
              <a:gd fmla="val 16667" name="adj"/>
            </a:avLst>
          </a:prstGeom>
          <a:solidFill>
            <a:srgbClr val="B6D7A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feature</a:t>
            </a:r>
            <a:endParaRPr sz="1000">
              <a:latin typeface="Bitter"/>
              <a:ea typeface="Bitter"/>
              <a:cs typeface="Bitter"/>
              <a:sym typeface="Bitter"/>
            </a:endParaRPr>
          </a:p>
        </p:txBody>
      </p:sp>
      <p:cxnSp>
        <p:nvCxnSpPr>
          <p:cNvPr id="428" name="Google Shape;428;p47"/>
          <p:cNvCxnSpPr>
            <a:stCxn id="427" idx="3"/>
            <a:endCxn id="426" idx="0"/>
          </p:cNvCxnSpPr>
          <p:nvPr/>
        </p:nvCxnSpPr>
        <p:spPr>
          <a:xfrm>
            <a:off x="7260688" y="2120722"/>
            <a:ext cx="144000" cy="2001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429" name="Google Shape;429;p47"/>
          <p:cNvCxnSpPr>
            <a:stCxn id="421" idx="3"/>
            <a:endCxn id="427" idx="1"/>
          </p:cNvCxnSpPr>
          <p:nvPr/>
        </p:nvCxnSpPr>
        <p:spPr>
          <a:xfrm>
            <a:off x="6258888" y="2120722"/>
            <a:ext cx="1716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430" name="Google Shape;430;p47"/>
          <p:cNvSpPr txBox="1"/>
          <p:nvPr/>
        </p:nvSpPr>
        <p:spPr>
          <a:xfrm>
            <a:off x="1521750" y="4684925"/>
            <a:ext cx="68703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Bitter"/>
                <a:ea typeface="Bitter"/>
                <a:cs typeface="Bitter"/>
                <a:sym typeface="Bitter"/>
              </a:rPr>
              <a:t>Tip: You can detach HEAD by doing  </a:t>
            </a:r>
            <a:r>
              <a:rPr lang="fr">
                <a:solidFill>
                  <a:srgbClr val="FFE599"/>
                </a:solidFill>
                <a:latin typeface="Roboto Mono"/>
                <a:ea typeface="Roboto Mono"/>
                <a:cs typeface="Roboto Mono"/>
                <a:sym typeface="Roboto Mono"/>
              </a:rPr>
              <a:t>git checkout &lt;commit-id&gt; </a:t>
            </a:r>
            <a:r>
              <a:rPr lang="fr">
                <a:latin typeface="Roboto Mono"/>
                <a:ea typeface="Roboto Mono"/>
                <a:cs typeface="Roboto Mono"/>
                <a:sym typeface="Roboto Mono"/>
              </a:rPr>
              <a:t>f</a:t>
            </a:r>
            <a:r>
              <a:rPr lang="fr">
                <a:latin typeface="Bitter"/>
                <a:ea typeface="Bitter"/>
                <a:cs typeface="Bitter"/>
                <a:sym typeface="Bitter"/>
              </a:rPr>
              <a:t>e</a:t>
            </a:r>
            <a:endParaRPr>
              <a:latin typeface="Bitter"/>
              <a:ea typeface="Bitter"/>
              <a:cs typeface="Bitter"/>
              <a:sym typeface="Bitte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4" name="Shape 434"/>
        <p:cNvGrpSpPr/>
        <p:nvPr/>
      </p:nvGrpSpPr>
      <p:grpSpPr>
        <a:xfrm>
          <a:off x="0" y="0"/>
          <a:ext cx="0" cy="0"/>
          <a:chOff x="0" y="0"/>
          <a:chExt cx="0" cy="0"/>
        </a:xfrm>
      </p:grpSpPr>
      <p:sp>
        <p:nvSpPr>
          <p:cNvPr id="435" name="Google Shape;435;p48"/>
          <p:cNvSpPr/>
          <p:nvPr/>
        </p:nvSpPr>
        <p:spPr>
          <a:xfrm>
            <a:off x="628650" y="2670525"/>
            <a:ext cx="3606900" cy="17676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8"/>
          <p:cNvSpPr/>
          <p:nvPr/>
        </p:nvSpPr>
        <p:spPr>
          <a:xfrm>
            <a:off x="628650" y="982200"/>
            <a:ext cx="3606900" cy="1338600"/>
          </a:xfrm>
          <a:prstGeom prst="rect">
            <a:avLst/>
          </a:prstGeom>
          <a:gradFill>
            <a:gsLst>
              <a:gs pos="0">
                <a:srgbClr val="000000">
                  <a:alpha val="65490"/>
                </a:srgbClr>
              </a:gs>
              <a:gs pos="100000">
                <a:srgbClr val="000000">
                  <a:alpha val="20000"/>
                </a:srgbClr>
              </a:gs>
            </a:gsLst>
            <a:lin ang="0" scaled="0"/>
          </a:gra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A4C2F4"/>
                </a:solidFill>
                <a:latin typeface="Roboto Mono"/>
                <a:ea typeface="Roboto Mono"/>
                <a:cs typeface="Roboto Mono"/>
                <a:sym typeface="Roboto Mono"/>
              </a:rPr>
              <a:t># Create feature.java file</a:t>
            </a:r>
            <a:br>
              <a:rPr lang="fr">
                <a:solidFill>
                  <a:srgbClr val="A4C2F4"/>
                </a:solidFill>
                <a:latin typeface="Roboto Mono"/>
                <a:ea typeface="Roboto Mono"/>
                <a:cs typeface="Roboto Mono"/>
                <a:sym typeface="Roboto Mono"/>
              </a:rPr>
            </a:br>
            <a:r>
              <a:rPr lang="fr">
                <a:solidFill>
                  <a:srgbClr val="97C4EE"/>
                </a:solidFill>
              </a:rPr>
              <a:t>⯈ </a:t>
            </a:r>
            <a:r>
              <a:rPr lang="fr">
                <a:solidFill>
                  <a:srgbClr val="A4C2F4"/>
                </a:solidFill>
                <a:latin typeface="Roboto Mono"/>
                <a:ea typeface="Roboto Mono"/>
                <a:cs typeface="Roboto Mono"/>
                <a:sym typeface="Roboto Mono"/>
              </a:rPr>
              <a:t>git add src/feature.java</a:t>
            </a:r>
            <a:br>
              <a:rPr lang="fr">
                <a:solidFill>
                  <a:srgbClr val="A4C2F4"/>
                </a:solidFill>
                <a:latin typeface="Roboto Mono"/>
                <a:ea typeface="Roboto Mono"/>
                <a:cs typeface="Roboto Mono"/>
                <a:sym typeface="Roboto Mono"/>
              </a:rPr>
            </a:br>
            <a:r>
              <a:rPr lang="fr">
                <a:solidFill>
                  <a:srgbClr val="97C4EE"/>
                </a:solidFill>
              </a:rPr>
              <a:t>⯈ </a:t>
            </a:r>
            <a:r>
              <a:rPr lang="fr">
                <a:solidFill>
                  <a:srgbClr val="A4C2F4"/>
                </a:solidFill>
                <a:latin typeface="Roboto Mono"/>
                <a:ea typeface="Roboto Mono"/>
                <a:cs typeface="Roboto Mono"/>
                <a:sym typeface="Roboto Mono"/>
              </a:rPr>
              <a:t>git commit -m ”1”</a:t>
            </a:r>
            <a:endParaRPr>
              <a:solidFill>
                <a:srgbClr val="A4C2F4"/>
              </a:solidFill>
              <a:latin typeface="Roboto Mono"/>
              <a:ea typeface="Roboto Mono"/>
              <a:cs typeface="Roboto Mono"/>
              <a:sym typeface="Roboto Mono"/>
            </a:endParaRPr>
          </a:p>
          <a:p>
            <a:pPr indent="0" lvl="0" marL="0" rtl="0" algn="l">
              <a:spcBef>
                <a:spcPts val="0"/>
              </a:spcBef>
              <a:spcAft>
                <a:spcPts val="0"/>
              </a:spcAft>
              <a:buNone/>
            </a:pPr>
            <a:br>
              <a:rPr lang="fr">
                <a:solidFill>
                  <a:srgbClr val="A4C2F4"/>
                </a:solidFill>
                <a:latin typeface="Roboto Mono"/>
                <a:ea typeface="Roboto Mono"/>
                <a:cs typeface="Roboto Mono"/>
                <a:sym typeface="Roboto Mono"/>
              </a:rPr>
            </a:br>
            <a:r>
              <a:rPr lang="fr">
                <a:solidFill>
                  <a:srgbClr val="A4C2F4"/>
                </a:solidFill>
                <a:latin typeface="Roboto Mono"/>
                <a:ea typeface="Roboto Mono"/>
                <a:cs typeface="Roboto Mono"/>
                <a:sym typeface="Roboto Mono"/>
              </a:rPr>
              <a:t># Create 2 more commits...</a:t>
            </a:r>
            <a:endParaRPr>
              <a:solidFill>
                <a:srgbClr val="A4C2F4"/>
              </a:solidFill>
              <a:latin typeface="Roboto Mono"/>
              <a:ea typeface="Roboto Mono"/>
              <a:cs typeface="Roboto Mono"/>
              <a:sym typeface="Roboto Mono"/>
            </a:endParaRPr>
          </a:p>
        </p:txBody>
      </p:sp>
      <p:sp>
        <p:nvSpPr>
          <p:cNvPr id="437" name="Google Shape;437;p48"/>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Forking: Create commits on a branch</a:t>
            </a:r>
            <a:endParaRPr/>
          </a:p>
        </p:txBody>
      </p:sp>
      <p:sp>
        <p:nvSpPr>
          <p:cNvPr id="438" name="Google Shape;438;p48"/>
          <p:cNvSpPr txBox="1"/>
          <p:nvPr/>
        </p:nvSpPr>
        <p:spPr>
          <a:xfrm>
            <a:off x="863025" y="2715500"/>
            <a:ext cx="3606900" cy="23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Roboto Mono"/>
                <a:ea typeface="Roboto Mono"/>
                <a:cs typeface="Roboto Mono"/>
                <a:sym typeface="Roboto Mono"/>
              </a:rPr>
              <a:t>my-project</a:t>
            </a:r>
            <a:br>
              <a:rPr lang="fr">
                <a:solidFill>
                  <a:srgbClr val="B7B7B7"/>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README.md</a:t>
            </a:r>
            <a:br>
              <a:rPr lang="fr">
                <a:solidFill>
                  <a:srgbClr val="FFFFFF"/>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src </a:t>
            </a:r>
            <a:br>
              <a:rPr lang="fr">
                <a:solidFill>
                  <a:srgbClr val="FFFFFF"/>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a:t>
            </a:r>
            <a:r>
              <a:rPr lang="fr">
                <a:solidFill>
                  <a:schemeClr val="lt1"/>
                </a:solidFill>
                <a:latin typeface="Roboto Mono"/>
                <a:ea typeface="Roboto Mono"/>
                <a:cs typeface="Roboto Mono"/>
                <a:sym typeface="Roboto Mono"/>
              </a:rPr>
              <a:t>├</a:t>
            </a:r>
            <a:r>
              <a:rPr lang="fr">
                <a:solidFill>
                  <a:srgbClr val="FFFFFF"/>
                </a:solidFill>
                <a:latin typeface="Roboto Mono"/>
                <a:ea typeface="Roboto Mono"/>
                <a:cs typeface="Roboto Mono"/>
                <a:sym typeface="Roboto Mono"/>
              </a:rPr>
              <a:t>── hello.java</a:t>
            </a:r>
            <a:endParaRPr>
              <a:solidFill>
                <a:srgbClr val="FFFFFF"/>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fr">
                <a:solidFill>
                  <a:srgbClr val="FFD966"/>
                </a:solidFill>
                <a:latin typeface="Roboto Mono"/>
                <a:ea typeface="Roboto Mono"/>
                <a:cs typeface="Roboto Mono"/>
                <a:sym typeface="Roboto Mono"/>
              </a:rPr>
              <a:t>    └── feature.java</a:t>
            </a:r>
            <a:endParaRPr>
              <a:solidFill>
                <a:srgbClr val="FFD966"/>
              </a:solidFill>
            </a:endParaRPr>
          </a:p>
          <a:p>
            <a:pPr indent="0" lvl="0" marL="0" rtl="0" algn="l">
              <a:spcBef>
                <a:spcPts val="0"/>
              </a:spcBef>
              <a:spcAft>
                <a:spcPts val="0"/>
              </a:spcAft>
              <a:buNone/>
            </a:pPr>
            <a:r>
              <a:t/>
            </a:r>
            <a:endParaRPr>
              <a:solidFill>
                <a:srgbClr val="FFFFFF"/>
              </a:solidFill>
              <a:latin typeface="Roboto Mono"/>
              <a:ea typeface="Roboto Mono"/>
              <a:cs typeface="Roboto Mono"/>
              <a:sym typeface="Roboto Mono"/>
            </a:endParaRPr>
          </a:p>
        </p:txBody>
      </p:sp>
      <p:sp>
        <p:nvSpPr>
          <p:cNvPr id="439" name="Google Shape;439;p48"/>
          <p:cNvSpPr/>
          <p:nvPr/>
        </p:nvSpPr>
        <p:spPr>
          <a:xfrm>
            <a:off x="4799300" y="982200"/>
            <a:ext cx="3555000" cy="3456000"/>
          </a:xfrm>
          <a:prstGeom prst="rect">
            <a:avLst/>
          </a:prstGeom>
          <a:gradFill>
            <a:gsLst>
              <a:gs pos="0">
                <a:srgbClr val="000000">
                  <a:alpha val="35294"/>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8"/>
          <p:cNvSpPr txBox="1"/>
          <p:nvPr/>
        </p:nvSpPr>
        <p:spPr>
          <a:xfrm>
            <a:off x="6286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Command Line</a:t>
            </a:r>
            <a:endParaRPr i="1" sz="1500">
              <a:solidFill>
                <a:srgbClr val="FFFFFF"/>
              </a:solidFill>
            </a:endParaRPr>
          </a:p>
        </p:txBody>
      </p:sp>
      <p:sp>
        <p:nvSpPr>
          <p:cNvPr id="441" name="Google Shape;441;p48"/>
          <p:cNvSpPr txBox="1"/>
          <p:nvPr/>
        </p:nvSpPr>
        <p:spPr>
          <a:xfrm>
            <a:off x="628650" y="23356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Working Directory</a:t>
            </a:r>
            <a:endParaRPr i="1" sz="1500">
              <a:solidFill>
                <a:srgbClr val="FFFFFF"/>
              </a:solidFill>
            </a:endParaRPr>
          </a:p>
        </p:txBody>
      </p:sp>
      <p:sp>
        <p:nvSpPr>
          <p:cNvPr id="442" name="Google Shape;442;p48"/>
          <p:cNvSpPr/>
          <p:nvPr/>
        </p:nvSpPr>
        <p:spPr>
          <a:xfrm>
            <a:off x="7169181" y="3578211"/>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marR="0" rtl="0" algn="ctr">
              <a:spcBef>
                <a:spcPts val="0"/>
              </a:spcBef>
              <a:spcAft>
                <a:spcPts val="0"/>
              </a:spcAft>
              <a:buNone/>
            </a:pPr>
            <a:r>
              <a:rPr lang="fr">
                <a:latin typeface="Bitter"/>
                <a:ea typeface="Bitter"/>
                <a:cs typeface="Bitter"/>
                <a:sym typeface="Bitter"/>
              </a:rPr>
              <a:t>A</a:t>
            </a:r>
            <a:endParaRPr>
              <a:latin typeface="Bitter"/>
              <a:ea typeface="Bitter"/>
              <a:cs typeface="Bitter"/>
              <a:sym typeface="Bitter"/>
            </a:endParaRPr>
          </a:p>
        </p:txBody>
      </p:sp>
      <p:sp>
        <p:nvSpPr>
          <p:cNvPr id="443" name="Google Shape;443;p48"/>
          <p:cNvSpPr/>
          <p:nvPr/>
        </p:nvSpPr>
        <p:spPr>
          <a:xfrm>
            <a:off x="7169479" y="3074846"/>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marR="0" rtl="0" algn="ctr">
              <a:spcBef>
                <a:spcPts val="0"/>
              </a:spcBef>
              <a:spcAft>
                <a:spcPts val="0"/>
              </a:spcAft>
              <a:buNone/>
            </a:pPr>
            <a:r>
              <a:rPr lang="fr">
                <a:latin typeface="Bitter"/>
                <a:ea typeface="Bitter"/>
                <a:cs typeface="Bitter"/>
                <a:sym typeface="Bitter"/>
              </a:rPr>
              <a:t>B</a:t>
            </a:r>
            <a:endParaRPr>
              <a:latin typeface="Bitter"/>
              <a:ea typeface="Bitter"/>
              <a:cs typeface="Bitter"/>
              <a:sym typeface="Bitter"/>
            </a:endParaRPr>
          </a:p>
        </p:txBody>
      </p:sp>
      <p:cxnSp>
        <p:nvCxnSpPr>
          <p:cNvPr id="444" name="Google Shape;444;p48"/>
          <p:cNvCxnSpPr>
            <a:stCxn id="442" idx="0"/>
            <a:endCxn id="443" idx="4"/>
          </p:cNvCxnSpPr>
          <p:nvPr/>
        </p:nvCxnSpPr>
        <p:spPr>
          <a:xfrm flipH="1" rot="10800000">
            <a:off x="7326531" y="3389511"/>
            <a:ext cx="300" cy="1887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445" name="Google Shape;445;p48"/>
          <p:cNvSpPr txBox="1"/>
          <p:nvPr/>
        </p:nvSpPr>
        <p:spPr>
          <a:xfrm>
            <a:off x="479930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Git log</a:t>
            </a:r>
            <a:endParaRPr i="1" sz="1500">
              <a:solidFill>
                <a:srgbClr val="FFFFFF"/>
              </a:solidFill>
            </a:endParaRPr>
          </a:p>
        </p:txBody>
      </p:sp>
      <p:sp>
        <p:nvSpPr>
          <p:cNvPr id="446" name="Google Shape;446;p48"/>
          <p:cNvSpPr/>
          <p:nvPr/>
        </p:nvSpPr>
        <p:spPr>
          <a:xfrm>
            <a:off x="6201488" y="3114322"/>
            <a:ext cx="830100" cy="235500"/>
          </a:xfrm>
          <a:prstGeom prst="roundRect">
            <a:avLst>
              <a:gd fmla="val 16667" name="adj"/>
            </a:avLst>
          </a:prstGeom>
          <a:solidFill>
            <a:srgbClr val="9FC5E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master</a:t>
            </a:r>
            <a:endParaRPr sz="1000">
              <a:latin typeface="Bitter"/>
              <a:ea typeface="Bitter"/>
              <a:cs typeface="Bitter"/>
              <a:sym typeface="Bitter"/>
            </a:endParaRPr>
          </a:p>
        </p:txBody>
      </p:sp>
      <p:cxnSp>
        <p:nvCxnSpPr>
          <p:cNvPr id="447" name="Google Shape;447;p48"/>
          <p:cNvCxnSpPr>
            <a:stCxn id="446" idx="3"/>
            <a:endCxn id="448" idx="0"/>
          </p:cNvCxnSpPr>
          <p:nvPr/>
        </p:nvCxnSpPr>
        <p:spPr>
          <a:xfrm>
            <a:off x="7031588" y="3232072"/>
            <a:ext cx="1440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449" name="Google Shape;449;p48"/>
          <p:cNvSpPr/>
          <p:nvPr/>
        </p:nvSpPr>
        <p:spPr>
          <a:xfrm>
            <a:off x="5231213" y="1601622"/>
            <a:ext cx="830100" cy="235500"/>
          </a:xfrm>
          <a:prstGeom prst="roundRect">
            <a:avLst>
              <a:gd fmla="val 16667" name="adj"/>
            </a:avLst>
          </a:prstGeom>
          <a:solidFill>
            <a:srgbClr val="EA9999"/>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HEAD</a:t>
            </a:r>
            <a:endParaRPr sz="1000">
              <a:latin typeface="Bitter"/>
              <a:ea typeface="Bitter"/>
              <a:cs typeface="Bitter"/>
              <a:sym typeface="Bitter"/>
            </a:endParaRPr>
          </a:p>
        </p:txBody>
      </p:sp>
      <p:sp>
        <p:nvSpPr>
          <p:cNvPr id="450" name="Google Shape;450;p48"/>
          <p:cNvSpPr/>
          <p:nvPr/>
        </p:nvSpPr>
        <p:spPr>
          <a:xfrm>
            <a:off x="6233013" y="1601622"/>
            <a:ext cx="830100" cy="235500"/>
          </a:xfrm>
          <a:prstGeom prst="roundRect">
            <a:avLst>
              <a:gd fmla="val 16667" name="adj"/>
            </a:avLst>
          </a:prstGeom>
          <a:solidFill>
            <a:srgbClr val="B6D7A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feature</a:t>
            </a:r>
            <a:endParaRPr sz="1000">
              <a:latin typeface="Bitter"/>
              <a:ea typeface="Bitter"/>
              <a:cs typeface="Bitter"/>
              <a:sym typeface="Bitter"/>
            </a:endParaRPr>
          </a:p>
        </p:txBody>
      </p:sp>
      <p:cxnSp>
        <p:nvCxnSpPr>
          <p:cNvPr id="451" name="Google Shape;451;p48"/>
          <p:cNvCxnSpPr>
            <a:stCxn id="449" idx="3"/>
            <a:endCxn id="450" idx="1"/>
          </p:cNvCxnSpPr>
          <p:nvPr/>
        </p:nvCxnSpPr>
        <p:spPr>
          <a:xfrm>
            <a:off x="6061313" y="1719372"/>
            <a:ext cx="1716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452" name="Google Shape;452;p48"/>
          <p:cNvSpPr/>
          <p:nvPr/>
        </p:nvSpPr>
        <p:spPr>
          <a:xfrm>
            <a:off x="7175504" y="2571496"/>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marR="0" rtl="0" algn="ctr">
              <a:spcBef>
                <a:spcPts val="0"/>
              </a:spcBef>
              <a:spcAft>
                <a:spcPts val="0"/>
              </a:spcAft>
              <a:buNone/>
            </a:pPr>
            <a:r>
              <a:rPr lang="fr"/>
              <a:t>1</a:t>
            </a:r>
            <a:endParaRPr/>
          </a:p>
        </p:txBody>
      </p:sp>
      <p:cxnSp>
        <p:nvCxnSpPr>
          <p:cNvPr id="453" name="Google Shape;453;p48"/>
          <p:cNvCxnSpPr>
            <a:stCxn id="452" idx="4"/>
            <a:endCxn id="448" idx="6"/>
          </p:cNvCxnSpPr>
          <p:nvPr/>
        </p:nvCxnSpPr>
        <p:spPr>
          <a:xfrm>
            <a:off x="7332854" y="2886196"/>
            <a:ext cx="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454" name="Google Shape;454;p48"/>
          <p:cNvSpPr/>
          <p:nvPr/>
        </p:nvSpPr>
        <p:spPr>
          <a:xfrm>
            <a:off x="7176579" y="2068146"/>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marR="0" rtl="0" algn="ctr">
              <a:spcBef>
                <a:spcPts val="0"/>
              </a:spcBef>
              <a:spcAft>
                <a:spcPts val="0"/>
              </a:spcAft>
              <a:buNone/>
            </a:pPr>
            <a:r>
              <a:rPr lang="fr"/>
              <a:t>2</a:t>
            </a:r>
            <a:endParaRPr/>
          </a:p>
        </p:txBody>
      </p:sp>
      <p:sp>
        <p:nvSpPr>
          <p:cNvPr id="455" name="Google Shape;455;p48"/>
          <p:cNvSpPr/>
          <p:nvPr/>
        </p:nvSpPr>
        <p:spPr>
          <a:xfrm>
            <a:off x="7169179" y="1564796"/>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marR="0" rtl="0" algn="ctr">
              <a:spcBef>
                <a:spcPts val="0"/>
              </a:spcBef>
              <a:spcAft>
                <a:spcPts val="0"/>
              </a:spcAft>
              <a:buNone/>
            </a:pPr>
            <a:r>
              <a:rPr lang="fr"/>
              <a:t>3</a:t>
            </a:r>
            <a:endParaRPr/>
          </a:p>
        </p:txBody>
      </p:sp>
      <p:cxnSp>
        <p:nvCxnSpPr>
          <p:cNvPr id="456" name="Google Shape;456;p48"/>
          <p:cNvCxnSpPr>
            <a:stCxn id="454" idx="4"/>
            <a:endCxn id="452" idx="0"/>
          </p:cNvCxnSpPr>
          <p:nvPr/>
        </p:nvCxnSpPr>
        <p:spPr>
          <a:xfrm flipH="1">
            <a:off x="7332729" y="2382846"/>
            <a:ext cx="1200" cy="1887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457" name="Google Shape;457;p48"/>
          <p:cNvCxnSpPr>
            <a:stCxn id="458" idx="0"/>
            <a:endCxn id="450" idx="3"/>
          </p:cNvCxnSpPr>
          <p:nvPr/>
        </p:nvCxnSpPr>
        <p:spPr>
          <a:xfrm rot="10800000">
            <a:off x="7063113" y="1719372"/>
            <a:ext cx="1104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459" name="Google Shape;459;p48"/>
          <p:cNvCxnSpPr>
            <a:stCxn id="455" idx="4"/>
            <a:endCxn id="454" idx="0"/>
          </p:cNvCxnSpPr>
          <p:nvPr/>
        </p:nvCxnSpPr>
        <p:spPr>
          <a:xfrm>
            <a:off x="7326529" y="1879496"/>
            <a:ext cx="7500" cy="1887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3" name="Shape 463"/>
        <p:cNvGrpSpPr/>
        <p:nvPr/>
      </p:nvGrpSpPr>
      <p:grpSpPr>
        <a:xfrm>
          <a:off x="0" y="0"/>
          <a:ext cx="0" cy="0"/>
          <a:chOff x="0" y="0"/>
          <a:chExt cx="0" cy="0"/>
        </a:xfrm>
      </p:grpSpPr>
      <p:sp>
        <p:nvSpPr>
          <p:cNvPr id="464" name="Google Shape;464;p49"/>
          <p:cNvSpPr/>
          <p:nvPr/>
        </p:nvSpPr>
        <p:spPr>
          <a:xfrm>
            <a:off x="628650" y="2670525"/>
            <a:ext cx="3606900" cy="17676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9"/>
          <p:cNvSpPr/>
          <p:nvPr/>
        </p:nvSpPr>
        <p:spPr>
          <a:xfrm>
            <a:off x="628650" y="982200"/>
            <a:ext cx="3606900" cy="1338600"/>
          </a:xfrm>
          <a:prstGeom prst="rect">
            <a:avLst/>
          </a:prstGeom>
          <a:gradFill>
            <a:gsLst>
              <a:gs pos="0">
                <a:srgbClr val="000000">
                  <a:alpha val="65490"/>
                </a:srgbClr>
              </a:gs>
              <a:gs pos="100000">
                <a:srgbClr val="000000">
                  <a:alpha val="20000"/>
                </a:srgbClr>
              </a:gs>
            </a:gsLst>
            <a:lin ang="0" scaled="0"/>
          </a:gra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97C4EE"/>
                </a:solidFill>
              </a:rPr>
              <a:t>⯈ </a:t>
            </a:r>
            <a:r>
              <a:rPr lang="fr">
                <a:solidFill>
                  <a:srgbClr val="A4C2F4"/>
                </a:solidFill>
                <a:latin typeface="Roboto Mono"/>
                <a:ea typeface="Roboto Mono"/>
                <a:cs typeface="Roboto Mono"/>
                <a:sym typeface="Roboto Mono"/>
              </a:rPr>
              <a:t>git checkout master</a:t>
            </a:r>
            <a:endParaRPr>
              <a:solidFill>
                <a:srgbClr val="A4C2F4"/>
              </a:solidFill>
              <a:latin typeface="Roboto Mono"/>
              <a:ea typeface="Roboto Mono"/>
              <a:cs typeface="Roboto Mono"/>
              <a:sym typeface="Roboto Mono"/>
            </a:endParaRPr>
          </a:p>
        </p:txBody>
      </p:sp>
      <p:sp>
        <p:nvSpPr>
          <p:cNvPr id="466" name="Google Shape;466;p49"/>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Forking: Checkout back master</a:t>
            </a:r>
            <a:endParaRPr/>
          </a:p>
        </p:txBody>
      </p:sp>
      <p:sp>
        <p:nvSpPr>
          <p:cNvPr id="467" name="Google Shape;467;p49"/>
          <p:cNvSpPr txBox="1"/>
          <p:nvPr/>
        </p:nvSpPr>
        <p:spPr>
          <a:xfrm>
            <a:off x="863025" y="2715500"/>
            <a:ext cx="3606900" cy="23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Roboto Mono"/>
                <a:ea typeface="Roboto Mono"/>
                <a:cs typeface="Roboto Mono"/>
                <a:sym typeface="Roboto Mono"/>
              </a:rPr>
              <a:t>my-project</a:t>
            </a:r>
            <a:br>
              <a:rPr lang="fr">
                <a:solidFill>
                  <a:srgbClr val="B7B7B7"/>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README.md</a:t>
            </a:r>
            <a:br>
              <a:rPr lang="fr">
                <a:solidFill>
                  <a:srgbClr val="FFFFFF"/>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src </a:t>
            </a:r>
            <a:br>
              <a:rPr lang="fr">
                <a:solidFill>
                  <a:srgbClr val="FFFFFF"/>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a:t>
            </a:r>
            <a:r>
              <a:rPr lang="fr">
                <a:solidFill>
                  <a:schemeClr val="lt1"/>
                </a:solidFill>
                <a:latin typeface="Roboto Mono"/>
                <a:ea typeface="Roboto Mono"/>
                <a:cs typeface="Roboto Mono"/>
                <a:sym typeface="Roboto Mono"/>
              </a:rPr>
              <a:t>└──</a:t>
            </a:r>
            <a:r>
              <a:rPr lang="fr">
                <a:solidFill>
                  <a:srgbClr val="FFFFFF"/>
                </a:solidFill>
                <a:latin typeface="Roboto Mono"/>
                <a:ea typeface="Roboto Mono"/>
                <a:cs typeface="Roboto Mono"/>
                <a:sym typeface="Roboto Mono"/>
              </a:rPr>
              <a:t> hello.java</a:t>
            </a:r>
            <a:endParaRPr>
              <a:solidFill>
                <a:schemeClr val="lt1"/>
              </a:solidFill>
            </a:endParaRPr>
          </a:p>
          <a:p>
            <a:pPr indent="0" lvl="0" marL="0" rtl="0" algn="l">
              <a:spcBef>
                <a:spcPts val="0"/>
              </a:spcBef>
              <a:spcAft>
                <a:spcPts val="0"/>
              </a:spcAft>
              <a:buNone/>
            </a:pPr>
            <a:r>
              <a:t/>
            </a:r>
            <a:endParaRPr>
              <a:solidFill>
                <a:srgbClr val="FFFFFF"/>
              </a:solidFill>
              <a:latin typeface="Roboto Mono"/>
              <a:ea typeface="Roboto Mono"/>
              <a:cs typeface="Roboto Mono"/>
              <a:sym typeface="Roboto Mono"/>
            </a:endParaRPr>
          </a:p>
        </p:txBody>
      </p:sp>
      <p:sp>
        <p:nvSpPr>
          <p:cNvPr id="468" name="Google Shape;468;p49"/>
          <p:cNvSpPr/>
          <p:nvPr/>
        </p:nvSpPr>
        <p:spPr>
          <a:xfrm>
            <a:off x="4799300" y="982200"/>
            <a:ext cx="3555000" cy="3456000"/>
          </a:xfrm>
          <a:prstGeom prst="rect">
            <a:avLst/>
          </a:prstGeom>
          <a:gradFill>
            <a:gsLst>
              <a:gs pos="0">
                <a:srgbClr val="000000">
                  <a:alpha val="35294"/>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9"/>
          <p:cNvSpPr txBox="1"/>
          <p:nvPr/>
        </p:nvSpPr>
        <p:spPr>
          <a:xfrm>
            <a:off x="6286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Command Line</a:t>
            </a:r>
            <a:endParaRPr i="1" sz="1500">
              <a:solidFill>
                <a:srgbClr val="FFFFFF"/>
              </a:solidFill>
            </a:endParaRPr>
          </a:p>
        </p:txBody>
      </p:sp>
      <p:sp>
        <p:nvSpPr>
          <p:cNvPr id="470" name="Google Shape;470;p49"/>
          <p:cNvSpPr txBox="1"/>
          <p:nvPr/>
        </p:nvSpPr>
        <p:spPr>
          <a:xfrm>
            <a:off x="628650" y="23356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Working Directory</a:t>
            </a:r>
            <a:endParaRPr i="1" sz="1500">
              <a:solidFill>
                <a:srgbClr val="FFFFFF"/>
              </a:solidFill>
            </a:endParaRPr>
          </a:p>
        </p:txBody>
      </p:sp>
      <p:sp>
        <p:nvSpPr>
          <p:cNvPr id="471" name="Google Shape;471;p49"/>
          <p:cNvSpPr/>
          <p:nvPr/>
        </p:nvSpPr>
        <p:spPr>
          <a:xfrm>
            <a:off x="7169181" y="3578211"/>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marR="0" rtl="0" algn="l">
              <a:spcBef>
                <a:spcPts val="0"/>
              </a:spcBef>
              <a:spcAft>
                <a:spcPts val="0"/>
              </a:spcAft>
              <a:buNone/>
            </a:pPr>
            <a:r>
              <a:rPr lang="fr">
                <a:latin typeface="Bitter"/>
                <a:ea typeface="Bitter"/>
                <a:cs typeface="Bitter"/>
                <a:sym typeface="Bitter"/>
              </a:rPr>
              <a:t>A</a:t>
            </a:r>
            <a:endParaRPr>
              <a:latin typeface="Bitter"/>
              <a:ea typeface="Bitter"/>
              <a:cs typeface="Bitter"/>
              <a:sym typeface="Bitter"/>
            </a:endParaRPr>
          </a:p>
        </p:txBody>
      </p:sp>
      <p:sp>
        <p:nvSpPr>
          <p:cNvPr id="472" name="Google Shape;472;p49"/>
          <p:cNvSpPr/>
          <p:nvPr/>
        </p:nvSpPr>
        <p:spPr>
          <a:xfrm>
            <a:off x="7169479" y="3074846"/>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marR="0" rtl="0" algn="l">
              <a:spcBef>
                <a:spcPts val="0"/>
              </a:spcBef>
              <a:spcAft>
                <a:spcPts val="0"/>
              </a:spcAft>
              <a:buNone/>
            </a:pPr>
            <a:r>
              <a:rPr lang="fr">
                <a:latin typeface="Bitter"/>
                <a:ea typeface="Bitter"/>
                <a:cs typeface="Bitter"/>
                <a:sym typeface="Bitter"/>
              </a:rPr>
              <a:t>B</a:t>
            </a:r>
            <a:endParaRPr>
              <a:latin typeface="Bitter"/>
              <a:ea typeface="Bitter"/>
              <a:cs typeface="Bitter"/>
              <a:sym typeface="Bitter"/>
            </a:endParaRPr>
          </a:p>
        </p:txBody>
      </p:sp>
      <p:cxnSp>
        <p:nvCxnSpPr>
          <p:cNvPr id="473" name="Google Shape;473;p49"/>
          <p:cNvCxnSpPr>
            <a:stCxn id="471" idx="0"/>
            <a:endCxn id="472" idx="4"/>
          </p:cNvCxnSpPr>
          <p:nvPr/>
        </p:nvCxnSpPr>
        <p:spPr>
          <a:xfrm flipH="1" rot="10800000">
            <a:off x="7326531" y="3389511"/>
            <a:ext cx="300" cy="1887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474" name="Google Shape;474;p49"/>
          <p:cNvSpPr txBox="1"/>
          <p:nvPr/>
        </p:nvSpPr>
        <p:spPr>
          <a:xfrm>
            <a:off x="479930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Git log</a:t>
            </a:r>
            <a:endParaRPr i="1" sz="1500">
              <a:solidFill>
                <a:srgbClr val="FFFFFF"/>
              </a:solidFill>
            </a:endParaRPr>
          </a:p>
        </p:txBody>
      </p:sp>
      <p:sp>
        <p:nvSpPr>
          <p:cNvPr id="475" name="Google Shape;475;p49"/>
          <p:cNvSpPr/>
          <p:nvPr/>
        </p:nvSpPr>
        <p:spPr>
          <a:xfrm>
            <a:off x="6201488" y="3114322"/>
            <a:ext cx="830100" cy="235500"/>
          </a:xfrm>
          <a:prstGeom prst="roundRect">
            <a:avLst>
              <a:gd fmla="val 16667" name="adj"/>
            </a:avLst>
          </a:prstGeom>
          <a:solidFill>
            <a:srgbClr val="9FC5E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master</a:t>
            </a:r>
            <a:endParaRPr sz="1000">
              <a:latin typeface="Bitter"/>
              <a:ea typeface="Bitter"/>
              <a:cs typeface="Bitter"/>
              <a:sym typeface="Bitter"/>
            </a:endParaRPr>
          </a:p>
        </p:txBody>
      </p:sp>
      <p:cxnSp>
        <p:nvCxnSpPr>
          <p:cNvPr id="476" name="Google Shape;476;p49"/>
          <p:cNvCxnSpPr>
            <a:stCxn id="475" idx="3"/>
            <a:endCxn id="477" idx="0"/>
          </p:cNvCxnSpPr>
          <p:nvPr/>
        </p:nvCxnSpPr>
        <p:spPr>
          <a:xfrm>
            <a:off x="7031588" y="3232072"/>
            <a:ext cx="1440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478" name="Google Shape;478;p49"/>
          <p:cNvSpPr/>
          <p:nvPr/>
        </p:nvSpPr>
        <p:spPr>
          <a:xfrm>
            <a:off x="5204663" y="3114247"/>
            <a:ext cx="830100" cy="235500"/>
          </a:xfrm>
          <a:prstGeom prst="roundRect">
            <a:avLst>
              <a:gd fmla="val 16667" name="adj"/>
            </a:avLst>
          </a:prstGeom>
          <a:solidFill>
            <a:srgbClr val="EA9999"/>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HEAD</a:t>
            </a:r>
            <a:endParaRPr sz="1000">
              <a:latin typeface="Bitter"/>
              <a:ea typeface="Bitter"/>
              <a:cs typeface="Bitter"/>
              <a:sym typeface="Bitter"/>
            </a:endParaRPr>
          </a:p>
        </p:txBody>
      </p:sp>
      <p:cxnSp>
        <p:nvCxnSpPr>
          <p:cNvPr id="479" name="Google Shape;479;p49"/>
          <p:cNvCxnSpPr>
            <a:stCxn id="478" idx="3"/>
            <a:endCxn id="475" idx="1"/>
          </p:cNvCxnSpPr>
          <p:nvPr/>
        </p:nvCxnSpPr>
        <p:spPr>
          <a:xfrm>
            <a:off x="6034763" y="3231997"/>
            <a:ext cx="1668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480" name="Google Shape;480;p49"/>
          <p:cNvCxnSpPr>
            <a:stCxn id="481" idx="2"/>
            <a:endCxn id="477" idx="6"/>
          </p:cNvCxnSpPr>
          <p:nvPr/>
        </p:nvCxnSpPr>
        <p:spPr>
          <a:xfrm>
            <a:off x="7332854" y="2886196"/>
            <a:ext cx="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482" name="Google Shape;482;p49"/>
          <p:cNvSpPr/>
          <p:nvPr/>
        </p:nvSpPr>
        <p:spPr>
          <a:xfrm>
            <a:off x="6233013" y="1601622"/>
            <a:ext cx="830100" cy="235500"/>
          </a:xfrm>
          <a:prstGeom prst="roundRect">
            <a:avLst>
              <a:gd fmla="val 16667" name="adj"/>
            </a:avLst>
          </a:prstGeom>
          <a:solidFill>
            <a:srgbClr val="B6D7A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feature</a:t>
            </a:r>
            <a:endParaRPr sz="1000">
              <a:latin typeface="Bitter"/>
              <a:ea typeface="Bitter"/>
              <a:cs typeface="Bitter"/>
              <a:sym typeface="Bitter"/>
            </a:endParaRPr>
          </a:p>
        </p:txBody>
      </p:sp>
      <p:sp>
        <p:nvSpPr>
          <p:cNvPr id="483" name="Google Shape;483;p49"/>
          <p:cNvSpPr/>
          <p:nvPr/>
        </p:nvSpPr>
        <p:spPr>
          <a:xfrm>
            <a:off x="7175504" y="2571496"/>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marR="0" rtl="0" algn="l">
              <a:spcBef>
                <a:spcPts val="0"/>
              </a:spcBef>
              <a:spcAft>
                <a:spcPts val="0"/>
              </a:spcAft>
              <a:buNone/>
            </a:pPr>
            <a:r>
              <a:rPr lang="fr"/>
              <a:t>1</a:t>
            </a:r>
            <a:endParaRPr/>
          </a:p>
        </p:txBody>
      </p:sp>
      <p:cxnSp>
        <p:nvCxnSpPr>
          <p:cNvPr id="484" name="Google Shape;484;p49"/>
          <p:cNvCxnSpPr>
            <a:stCxn id="483" idx="4"/>
          </p:cNvCxnSpPr>
          <p:nvPr/>
        </p:nvCxnSpPr>
        <p:spPr>
          <a:xfrm>
            <a:off x="7332854" y="2886196"/>
            <a:ext cx="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485" name="Google Shape;485;p49"/>
          <p:cNvSpPr/>
          <p:nvPr/>
        </p:nvSpPr>
        <p:spPr>
          <a:xfrm>
            <a:off x="7176579" y="2068146"/>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marR="0" rtl="0" algn="l">
              <a:spcBef>
                <a:spcPts val="0"/>
              </a:spcBef>
              <a:spcAft>
                <a:spcPts val="0"/>
              </a:spcAft>
              <a:buNone/>
            </a:pPr>
            <a:r>
              <a:rPr lang="fr"/>
              <a:t>2</a:t>
            </a:r>
            <a:endParaRPr/>
          </a:p>
        </p:txBody>
      </p:sp>
      <p:sp>
        <p:nvSpPr>
          <p:cNvPr id="486" name="Google Shape;486;p49"/>
          <p:cNvSpPr/>
          <p:nvPr/>
        </p:nvSpPr>
        <p:spPr>
          <a:xfrm>
            <a:off x="7169179" y="1564796"/>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marR="0" rtl="0" algn="l">
              <a:spcBef>
                <a:spcPts val="0"/>
              </a:spcBef>
              <a:spcAft>
                <a:spcPts val="0"/>
              </a:spcAft>
              <a:buNone/>
            </a:pPr>
            <a:r>
              <a:rPr lang="fr"/>
              <a:t>3</a:t>
            </a:r>
            <a:endParaRPr/>
          </a:p>
        </p:txBody>
      </p:sp>
      <p:cxnSp>
        <p:nvCxnSpPr>
          <p:cNvPr id="487" name="Google Shape;487;p49"/>
          <p:cNvCxnSpPr>
            <a:stCxn id="485" idx="4"/>
            <a:endCxn id="483" idx="0"/>
          </p:cNvCxnSpPr>
          <p:nvPr/>
        </p:nvCxnSpPr>
        <p:spPr>
          <a:xfrm flipH="1">
            <a:off x="7332729" y="2382846"/>
            <a:ext cx="1200" cy="1887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488" name="Google Shape;488;p49"/>
          <p:cNvCxnSpPr>
            <a:endCxn id="482" idx="3"/>
          </p:cNvCxnSpPr>
          <p:nvPr/>
        </p:nvCxnSpPr>
        <p:spPr>
          <a:xfrm rot="10800000">
            <a:off x="7063113" y="1719372"/>
            <a:ext cx="1104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489" name="Google Shape;489;p49"/>
          <p:cNvCxnSpPr>
            <a:stCxn id="486" idx="4"/>
            <a:endCxn id="485" idx="0"/>
          </p:cNvCxnSpPr>
          <p:nvPr/>
        </p:nvCxnSpPr>
        <p:spPr>
          <a:xfrm>
            <a:off x="7326529" y="1879496"/>
            <a:ext cx="7500" cy="1887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3" name="Shape 493"/>
        <p:cNvGrpSpPr/>
        <p:nvPr/>
      </p:nvGrpSpPr>
      <p:grpSpPr>
        <a:xfrm>
          <a:off x="0" y="0"/>
          <a:ext cx="0" cy="0"/>
          <a:chOff x="0" y="0"/>
          <a:chExt cx="0" cy="0"/>
        </a:xfrm>
      </p:grpSpPr>
      <p:sp>
        <p:nvSpPr>
          <p:cNvPr id="494" name="Google Shape;494;p50"/>
          <p:cNvSpPr/>
          <p:nvPr/>
        </p:nvSpPr>
        <p:spPr>
          <a:xfrm>
            <a:off x="628650" y="2670525"/>
            <a:ext cx="3606900" cy="17676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50"/>
          <p:cNvSpPr/>
          <p:nvPr/>
        </p:nvSpPr>
        <p:spPr>
          <a:xfrm>
            <a:off x="628650" y="982200"/>
            <a:ext cx="3606900" cy="1338600"/>
          </a:xfrm>
          <a:prstGeom prst="rect">
            <a:avLst/>
          </a:prstGeom>
          <a:gradFill>
            <a:gsLst>
              <a:gs pos="0">
                <a:srgbClr val="000000">
                  <a:alpha val="65490"/>
                </a:srgbClr>
              </a:gs>
              <a:gs pos="100000">
                <a:srgbClr val="000000">
                  <a:alpha val="20000"/>
                </a:srgbClr>
              </a:gs>
            </a:gsLst>
            <a:lin ang="0" scaled="0"/>
          </a:grad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r">
                <a:solidFill>
                  <a:srgbClr val="A4C2F4"/>
                </a:solidFill>
                <a:latin typeface="Roboto Mono"/>
                <a:ea typeface="Roboto Mono"/>
                <a:cs typeface="Roboto Mono"/>
                <a:sym typeface="Roboto Mono"/>
              </a:rPr>
              <a:t># Create master.java file</a:t>
            </a:r>
            <a:br>
              <a:rPr lang="fr">
                <a:solidFill>
                  <a:srgbClr val="A4C2F4"/>
                </a:solidFill>
                <a:latin typeface="Roboto Mono"/>
                <a:ea typeface="Roboto Mono"/>
                <a:cs typeface="Roboto Mono"/>
                <a:sym typeface="Roboto Mono"/>
              </a:rPr>
            </a:br>
            <a:r>
              <a:rPr lang="fr">
                <a:solidFill>
                  <a:srgbClr val="97C4EE"/>
                </a:solidFill>
              </a:rPr>
              <a:t>⯈ </a:t>
            </a:r>
            <a:r>
              <a:rPr lang="fr">
                <a:solidFill>
                  <a:srgbClr val="A4C2F4"/>
                </a:solidFill>
                <a:latin typeface="Roboto Mono"/>
                <a:ea typeface="Roboto Mono"/>
                <a:cs typeface="Roboto Mono"/>
                <a:sym typeface="Roboto Mono"/>
              </a:rPr>
              <a:t>git add src/master.java</a:t>
            </a:r>
            <a:br>
              <a:rPr lang="fr">
                <a:solidFill>
                  <a:srgbClr val="A4C2F4"/>
                </a:solidFill>
                <a:latin typeface="Roboto Mono"/>
                <a:ea typeface="Roboto Mono"/>
                <a:cs typeface="Roboto Mono"/>
                <a:sym typeface="Roboto Mono"/>
              </a:rPr>
            </a:br>
            <a:r>
              <a:rPr lang="fr">
                <a:solidFill>
                  <a:srgbClr val="97C4EE"/>
                </a:solidFill>
              </a:rPr>
              <a:t>⯈ </a:t>
            </a:r>
            <a:r>
              <a:rPr lang="fr">
                <a:solidFill>
                  <a:srgbClr val="A4C2F4"/>
                </a:solidFill>
                <a:latin typeface="Roboto Mono"/>
                <a:ea typeface="Roboto Mono"/>
                <a:cs typeface="Roboto Mono"/>
                <a:sym typeface="Roboto Mono"/>
              </a:rPr>
              <a:t>git commit -m ”msgC”</a:t>
            </a:r>
            <a:endParaRPr>
              <a:solidFill>
                <a:srgbClr val="A4C2F4"/>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br>
              <a:rPr lang="fr">
                <a:solidFill>
                  <a:srgbClr val="A4C2F4"/>
                </a:solidFill>
                <a:latin typeface="Roboto Mono"/>
                <a:ea typeface="Roboto Mono"/>
                <a:cs typeface="Roboto Mono"/>
                <a:sym typeface="Roboto Mono"/>
              </a:rPr>
            </a:br>
            <a:r>
              <a:rPr lang="fr">
                <a:solidFill>
                  <a:srgbClr val="A4C2F4"/>
                </a:solidFill>
                <a:latin typeface="Roboto Mono"/>
                <a:ea typeface="Roboto Mono"/>
                <a:cs typeface="Roboto Mono"/>
                <a:sym typeface="Roboto Mono"/>
              </a:rPr>
              <a:t># Create 1 more commit...</a:t>
            </a:r>
            <a:endParaRPr>
              <a:solidFill>
                <a:srgbClr val="A4C2F4"/>
              </a:solidFill>
              <a:latin typeface="Roboto Mono"/>
              <a:ea typeface="Roboto Mono"/>
              <a:cs typeface="Roboto Mono"/>
              <a:sym typeface="Roboto Mono"/>
            </a:endParaRPr>
          </a:p>
        </p:txBody>
      </p:sp>
      <p:sp>
        <p:nvSpPr>
          <p:cNvPr id="496" name="Google Shape;496;p50"/>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Forking: Create commit on a branch</a:t>
            </a:r>
            <a:endParaRPr/>
          </a:p>
        </p:txBody>
      </p:sp>
      <p:sp>
        <p:nvSpPr>
          <p:cNvPr id="497" name="Google Shape;497;p50"/>
          <p:cNvSpPr txBox="1"/>
          <p:nvPr/>
        </p:nvSpPr>
        <p:spPr>
          <a:xfrm>
            <a:off x="863025" y="2715500"/>
            <a:ext cx="3606900" cy="23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Roboto Mono"/>
                <a:ea typeface="Roboto Mono"/>
                <a:cs typeface="Roboto Mono"/>
                <a:sym typeface="Roboto Mono"/>
              </a:rPr>
              <a:t>my-project</a:t>
            </a:r>
            <a:br>
              <a:rPr lang="fr">
                <a:solidFill>
                  <a:srgbClr val="B7B7B7"/>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README.md</a:t>
            </a:r>
            <a:br>
              <a:rPr lang="fr">
                <a:solidFill>
                  <a:srgbClr val="FFFFFF"/>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src </a:t>
            </a:r>
            <a:br>
              <a:rPr lang="fr">
                <a:solidFill>
                  <a:srgbClr val="FFFFFF"/>
                </a:solidFill>
                <a:latin typeface="Roboto Mono"/>
                <a:ea typeface="Roboto Mono"/>
                <a:cs typeface="Roboto Mono"/>
                <a:sym typeface="Roboto Mono"/>
              </a:rPr>
            </a:br>
            <a:r>
              <a:rPr lang="fr">
                <a:solidFill>
                  <a:schemeClr val="lt1"/>
                </a:solidFill>
                <a:latin typeface="Roboto Mono"/>
                <a:ea typeface="Roboto Mono"/>
                <a:cs typeface="Roboto Mono"/>
                <a:sym typeface="Roboto Mono"/>
              </a:rPr>
              <a:t>    ├── hello.java</a:t>
            </a:r>
            <a:endParaRPr>
              <a:solidFill>
                <a:schemeClr val="lt1"/>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fr">
                <a:solidFill>
                  <a:srgbClr val="FFD966"/>
                </a:solidFill>
                <a:latin typeface="Roboto Mono"/>
                <a:ea typeface="Roboto Mono"/>
                <a:cs typeface="Roboto Mono"/>
                <a:sym typeface="Roboto Mono"/>
              </a:rPr>
              <a:t>    └── master.java</a:t>
            </a:r>
            <a:endParaRPr>
              <a:solidFill>
                <a:srgbClr val="FFD966"/>
              </a:solidFill>
              <a:latin typeface="Roboto Mono"/>
              <a:ea typeface="Roboto Mono"/>
              <a:cs typeface="Roboto Mono"/>
              <a:sym typeface="Roboto Mono"/>
            </a:endParaRPr>
          </a:p>
          <a:p>
            <a:pPr indent="0" lvl="0" marL="0" rtl="0" algn="l">
              <a:spcBef>
                <a:spcPts val="0"/>
              </a:spcBef>
              <a:spcAft>
                <a:spcPts val="0"/>
              </a:spcAft>
              <a:buNone/>
            </a:pPr>
            <a:r>
              <a:t/>
            </a:r>
            <a:endParaRPr>
              <a:solidFill>
                <a:srgbClr val="FFFFFF"/>
              </a:solidFill>
              <a:latin typeface="Roboto Mono"/>
              <a:ea typeface="Roboto Mono"/>
              <a:cs typeface="Roboto Mono"/>
              <a:sym typeface="Roboto Mono"/>
            </a:endParaRPr>
          </a:p>
        </p:txBody>
      </p:sp>
      <p:sp>
        <p:nvSpPr>
          <p:cNvPr id="498" name="Google Shape;498;p50"/>
          <p:cNvSpPr/>
          <p:nvPr/>
        </p:nvSpPr>
        <p:spPr>
          <a:xfrm>
            <a:off x="4799300" y="982200"/>
            <a:ext cx="3555000" cy="3456000"/>
          </a:xfrm>
          <a:prstGeom prst="rect">
            <a:avLst/>
          </a:prstGeom>
          <a:gradFill>
            <a:gsLst>
              <a:gs pos="0">
                <a:srgbClr val="000000">
                  <a:alpha val="35294"/>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50"/>
          <p:cNvSpPr txBox="1"/>
          <p:nvPr/>
        </p:nvSpPr>
        <p:spPr>
          <a:xfrm>
            <a:off x="6286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Command Line</a:t>
            </a:r>
            <a:endParaRPr i="1" sz="1500">
              <a:solidFill>
                <a:srgbClr val="FFFFFF"/>
              </a:solidFill>
            </a:endParaRPr>
          </a:p>
        </p:txBody>
      </p:sp>
      <p:sp>
        <p:nvSpPr>
          <p:cNvPr id="500" name="Google Shape;500;p50"/>
          <p:cNvSpPr txBox="1"/>
          <p:nvPr/>
        </p:nvSpPr>
        <p:spPr>
          <a:xfrm>
            <a:off x="628650" y="23356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Working Directory</a:t>
            </a:r>
            <a:endParaRPr i="1" sz="1500">
              <a:solidFill>
                <a:srgbClr val="FFFFFF"/>
              </a:solidFill>
            </a:endParaRPr>
          </a:p>
        </p:txBody>
      </p:sp>
      <p:sp>
        <p:nvSpPr>
          <p:cNvPr id="501" name="Google Shape;501;p50"/>
          <p:cNvSpPr txBox="1"/>
          <p:nvPr/>
        </p:nvSpPr>
        <p:spPr>
          <a:xfrm>
            <a:off x="479930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Git log</a:t>
            </a:r>
            <a:endParaRPr i="1" sz="1500">
              <a:solidFill>
                <a:srgbClr val="FFFFFF"/>
              </a:solidFill>
            </a:endParaRPr>
          </a:p>
        </p:txBody>
      </p:sp>
      <p:sp>
        <p:nvSpPr>
          <p:cNvPr id="502" name="Google Shape;502;p50"/>
          <p:cNvSpPr/>
          <p:nvPr/>
        </p:nvSpPr>
        <p:spPr>
          <a:xfrm>
            <a:off x="5931925" y="2031710"/>
            <a:ext cx="830100" cy="235500"/>
          </a:xfrm>
          <a:prstGeom prst="roundRect">
            <a:avLst>
              <a:gd fmla="val 16667" name="adj"/>
            </a:avLst>
          </a:prstGeom>
          <a:solidFill>
            <a:srgbClr val="9FC5E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master</a:t>
            </a:r>
            <a:endParaRPr sz="1000">
              <a:latin typeface="Bitter"/>
              <a:ea typeface="Bitter"/>
              <a:cs typeface="Bitter"/>
              <a:sym typeface="Bitter"/>
            </a:endParaRPr>
          </a:p>
        </p:txBody>
      </p:sp>
      <p:sp>
        <p:nvSpPr>
          <p:cNvPr id="503" name="Google Shape;503;p50"/>
          <p:cNvSpPr/>
          <p:nvPr/>
        </p:nvSpPr>
        <p:spPr>
          <a:xfrm>
            <a:off x="4935100" y="2031635"/>
            <a:ext cx="830100" cy="235500"/>
          </a:xfrm>
          <a:prstGeom prst="roundRect">
            <a:avLst>
              <a:gd fmla="val 16667" name="adj"/>
            </a:avLst>
          </a:prstGeom>
          <a:solidFill>
            <a:srgbClr val="EA9999"/>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HEAD</a:t>
            </a:r>
            <a:endParaRPr sz="1000">
              <a:latin typeface="Bitter"/>
              <a:ea typeface="Bitter"/>
              <a:cs typeface="Bitter"/>
              <a:sym typeface="Bitter"/>
            </a:endParaRPr>
          </a:p>
        </p:txBody>
      </p:sp>
      <p:sp>
        <p:nvSpPr>
          <p:cNvPr id="504" name="Google Shape;504;p50"/>
          <p:cNvSpPr/>
          <p:nvPr/>
        </p:nvSpPr>
        <p:spPr>
          <a:xfrm>
            <a:off x="7959013" y="1525297"/>
            <a:ext cx="830100" cy="235500"/>
          </a:xfrm>
          <a:prstGeom prst="roundRect">
            <a:avLst>
              <a:gd fmla="val 16667" name="adj"/>
            </a:avLst>
          </a:prstGeom>
          <a:solidFill>
            <a:srgbClr val="B6D7A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feature</a:t>
            </a:r>
            <a:endParaRPr sz="1000">
              <a:latin typeface="Bitter"/>
              <a:ea typeface="Bitter"/>
              <a:cs typeface="Bitter"/>
              <a:sym typeface="Bitter"/>
            </a:endParaRPr>
          </a:p>
        </p:txBody>
      </p:sp>
      <p:cxnSp>
        <p:nvCxnSpPr>
          <p:cNvPr id="505" name="Google Shape;505;p50"/>
          <p:cNvCxnSpPr>
            <a:stCxn id="503" idx="3"/>
            <a:endCxn id="502" idx="1"/>
          </p:cNvCxnSpPr>
          <p:nvPr/>
        </p:nvCxnSpPr>
        <p:spPr>
          <a:xfrm>
            <a:off x="5765200" y="2149385"/>
            <a:ext cx="1668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506" name="Google Shape;506;p50"/>
          <p:cNvSpPr/>
          <p:nvPr/>
        </p:nvSpPr>
        <p:spPr>
          <a:xfrm rot="-134423">
            <a:off x="7453739" y="2495133"/>
            <a:ext cx="314641" cy="314641"/>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fr"/>
              <a:t>1</a:t>
            </a:r>
            <a:endParaRPr/>
          </a:p>
        </p:txBody>
      </p:sp>
      <p:sp>
        <p:nvSpPr>
          <p:cNvPr id="507" name="Google Shape;507;p50"/>
          <p:cNvSpPr/>
          <p:nvPr/>
        </p:nvSpPr>
        <p:spPr>
          <a:xfrm>
            <a:off x="7455816" y="1991946"/>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fr"/>
              <a:t>2</a:t>
            </a:r>
            <a:endParaRPr/>
          </a:p>
        </p:txBody>
      </p:sp>
      <p:sp>
        <p:nvSpPr>
          <p:cNvPr id="508" name="Google Shape;508;p50"/>
          <p:cNvSpPr/>
          <p:nvPr/>
        </p:nvSpPr>
        <p:spPr>
          <a:xfrm>
            <a:off x="7169181" y="3578211"/>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marR="0" rtl="0" algn="l">
              <a:spcBef>
                <a:spcPts val="0"/>
              </a:spcBef>
              <a:spcAft>
                <a:spcPts val="0"/>
              </a:spcAft>
              <a:buNone/>
            </a:pPr>
            <a:r>
              <a:rPr lang="fr">
                <a:latin typeface="Bitter"/>
                <a:ea typeface="Bitter"/>
                <a:cs typeface="Bitter"/>
                <a:sym typeface="Bitter"/>
              </a:rPr>
              <a:t>A</a:t>
            </a:r>
            <a:endParaRPr>
              <a:latin typeface="Bitter"/>
              <a:ea typeface="Bitter"/>
              <a:cs typeface="Bitter"/>
              <a:sym typeface="Bitter"/>
            </a:endParaRPr>
          </a:p>
        </p:txBody>
      </p:sp>
      <p:sp>
        <p:nvSpPr>
          <p:cNvPr id="509" name="Google Shape;509;p50"/>
          <p:cNvSpPr/>
          <p:nvPr/>
        </p:nvSpPr>
        <p:spPr>
          <a:xfrm>
            <a:off x="7169479" y="3074846"/>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marR="0" rtl="0" algn="l">
              <a:spcBef>
                <a:spcPts val="0"/>
              </a:spcBef>
              <a:spcAft>
                <a:spcPts val="0"/>
              </a:spcAft>
              <a:buNone/>
            </a:pPr>
            <a:r>
              <a:rPr lang="fr">
                <a:latin typeface="Bitter"/>
                <a:ea typeface="Bitter"/>
                <a:cs typeface="Bitter"/>
                <a:sym typeface="Bitter"/>
              </a:rPr>
              <a:t>B</a:t>
            </a:r>
            <a:endParaRPr>
              <a:latin typeface="Bitter"/>
              <a:ea typeface="Bitter"/>
              <a:cs typeface="Bitter"/>
              <a:sym typeface="Bitter"/>
            </a:endParaRPr>
          </a:p>
        </p:txBody>
      </p:sp>
      <p:cxnSp>
        <p:nvCxnSpPr>
          <p:cNvPr id="510" name="Google Shape;510;p50"/>
          <p:cNvCxnSpPr>
            <a:stCxn id="508" idx="0"/>
            <a:endCxn id="509" idx="4"/>
          </p:cNvCxnSpPr>
          <p:nvPr/>
        </p:nvCxnSpPr>
        <p:spPr>
          <a:xfrm flipH="1" rot="10800000">
            <a:off x="7326531" y="3389511"/>
            <a:ext cx="300" cy="1887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511" name="Google Shape;511;p50"/>
          <p:cNvSpPr/>
          <p:nvPr/>
        </p:nvSpPr>
        <p:spPr>
          <a:xfrm>
            <a:off x="7451591" y="1485696"/>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fr"/>
              <a:t>3</a:t>
            </a:r>
            <a:endParaRPr/>
          </a:p>
        </p:txBody>
      </p:sp>
      <p:cxnSp>
        <p:nvCxnSpPr>
          <p:cNvPr id="512" name="Google Shape;512;p50"/>
          <p:cNvCxnSpPr>
            <a:stCxn id="506" idx="4"/>
            <a:endCxn id="509" idx="0"/>
          </p:cNvCxnSpPr>
          <p:nvPr/>
        </p:nvCxnSpPr>
        <p:spPr>
          <a:xfrm rot="5400000">
            <a:off x="7339410" y="2797053"/>
            <a:ext cx="265200" cy="290400"/>
          </a:xfrm>
          <a:prstGeom prst="curvedConnector3">
            <a:avLst>
              <a:gd fmla="val 49998" name="adj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513" name="Google Shape;513;p50"/>
          <p:cNvCxnSpPr>
            <a:stCxn id="507" idx="4"/>
            <a:endCxn id="506" idx="0"/>
          </p:cNvCxnSpPr>
          <p:nvPr/>
        </p:nvCxnSpPr>
        <p:spPr>
          <a:xfrm flipH="1">
            <a:off x="7604766" y="2306646"/>
            <a:ext cx="8400" cy="1887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514" name="Google Shape;514;p50"/>
          <p:cNvCxnSpPr>
            <a:stCxn id="511" idx="4"/>
            <a:endCxn id="507" idx="0"/>
          </p:cNvCxnSpPr>
          <p:nvPr/>
        </p:nvCxnSpPr>
        <p:spPr>
          <a:xfrm>
            <a:off x="7608941" y="1800396"/>
            <a:ext cx="4200" cy="1917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515" name="Google Shape;515;p50"/>
          <p:cNvCxnSpPr>
            <a:stCxn id="511" idx="6"/>
            <a:endCxn id="504" idx="1"/>
          </p:cNvCxnSpPr>
          <p:nvPr/>
        </p:nvCxnSpPr>
        <p:spPr>
          <a:xfrm>
            <a:off x="7766291" y="1643046"/>
            <a:ext cx="1926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516" name="Google Shape;516;p50"/>
          <p:cNvSpPr/>
          <p:nvPr/>
        </p:nvSpPr>
        <p:spPr>
          <a:xfrm>
            <a:off x="6907104" y="2495233"/>
            <a:ext cx="314700" cy="314700"/>
          </a:xfrm>
          <a:prstGeom prst="ellipse">
            <a:avLst/>
          </a:prstGeom>
          <a:solidFill>
            <a:srgbClr val="A4C2F4"/>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fr"/>
              <a:t>C</a:t>
            </a:r>
            <a:endParaRPr/>
          </a:p>
        </p:txBody>
      </p:sp>
      <p:sp>
        <p:nvSpPr>
          <p:cNvPr id="517" name="Google Shape;517;p50"/>
          <p:cNvSpPr/>
          <p:nvPr/>
        </p:nvSpPr>
        <p:spPr>
          <a:xfrm>
            <a:off x="6909201" y="1992026"/>
            <a:ext cx="314700" cy="314700"/>
          </a:xfrm>
          <a:prstGeom prst="ellipse">
            <a:avLst/>
          </a:prstGeom>
          <a:solidFill>
            <a:srgbClr val="A4C2F4"/>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fr"/>
              <a:t>D</a:t>
            </a:r>
            <a:endParaRPr/>
          </a:p>
        </p:txBody>
      </p:sp>
      <p:cxnSp>
        <p:nvCxnSpPr>
          <p:cNvPr id="518" name="Google Shape;518;p50"/>
          <p:cNvCxnSpPr>
            <a:stCxn id="517" idx="4"/>
            <a:endCxn id="516" idx="0"/>
          </p:cNvCxnSpPr>
          <p:nvPr/>
        </p:nvCxnSpPr>
        <p:spPr>
          <a:xfrm flipH="1">
            <a:off x="7064451" y="2306726"/>
            <a:ext cx="210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519" name="Google Shape;519;p50"/>
          <p:cNvCxnSpPr>
            <a:stCxn id="509" idx="0"/>
            <a:endCxn id="516" idx="4"/>
          </p:cNvCxnSpPr>
          <p:nvPr/>
        </p:nvCxnSpPr>
        <p:spPr>
          <a:xfrm flipH="1" rot="5400000">
            <a:off x="7063129" y="2811146"/>
            <a:ext cx="264900" cy="262500"/>
          </a:xfrm>
          <a:prstGeom prst="curvedConnector3">
            <a:avLst>
              <a:gd fmla="val 50002" name="adj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520" name="Google Shape;520;p50"/>
          <p:cNvCxnSpPr>
            <a:stCxn id="502" idx="3"/>
            <a:endCxn id="517" idx="2"/>
          </p:cNvCxnSpPr>
          <p:nvPr/>
        </p:nvCxnSpPr>
        <p:spPr>
          <a:xfrm>
            <a:off x="6762025" y="2149460"/>
            <a:ext cx="1473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4" name="Shape 524"/>
        <p:cNvGrpSpPr/>
        <p:nvPr/>
      </p:nvGrpSpPr>
      <p:grpSpPr>
        <a:xfrm>
          <a:off x="0" y="0"/>
          <a:ext cx="0" cy="0"/>
          <a:chOff x="0" y="0"/>
          <a:chExt cx="0" cy="0"/>
        </a:xfrm>
      </p:grpSpPr>
      <p:sp>
        <p:nvSpPr>
          <p:cNvPr id="525" name="Google Shape;525;p51"/>
          <p:cNvSpPr txBox="1"/>
          <p:nvPr>
            <p:ph idx="1" type="body"/>
          </p:nvPr>
        </p:nvSpPr>
        <p:spPr>
          <a:xfrm>
            <a:off x="623888" y="3442098"/>
            <a:ext cx="7886700" cy="1125000"/>
          </a:xfrm>
          <a:prstGeom prst="rect">
            <a:avLst/>
          </a:prstGeom>
        </p:spPr>
        <p:txBody>
          <a:bodyPr anchorCtr="0" anchor="t" bIns="91425" lIns="91425" spcFirstLastPara="1" rIns="91425" wrap="square" tIns="91425">
            <a:noAutofit/>
          </a:bodyPr>
          <a:lstStyle/>
          <a:p>
            <a:pPr indent="0" lvl="0" marL="0" rtl="0" algn="l">
              <a:spcBef>
                <a:spcPts val="753"/>
              </a:spcBef>
              <a:spcAft>
                <a:spcPts val="0"/>
              </a:spcAft>
              <a:buNone/>
            </a:pPr>
            <a:r>
              <a:rPr lang="fr"/>
              <a:t>Merge feature into master by keeping the history</a:t>
            </a:r>
            <a:endParaRPr/>
          </a:p>
        </p:txBody>
      </p:sp>
      <p:sp>
        <p:nvSpPr>
          <p:cNvPr id="526" name="Google Shape;526;p51"/>
          <p:cNvSpPr txBox="1"/>
          <p:nvPr>
            <p:ph type="title"/>
          </p:nvPr>
        </p:nvSpPr>
        <p:spPr>
          <a:xfrm>
            <a:off x="623900" y="1282300"/>
            <a:ext cx="8050500" cy="213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fr"/>
              <a:t>Merging</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0" name="Shape 530"/>
        <p:cNvGrpSpPr/>
        <p:nvPr/>
      </p:nvGrpSpPr>
      <p:grpSpPr>
        <a:xfrm>
          <a:off x="0" y="0"/>
          <a:ext cx="0" cy="0"/>
          <a:chOff x="0" y="0"/>
          <a:chExt cx="0" cy="0"/>
        </a:xfrm>
      </p:grpSpPr>
      <p:sp>
        <p:nvSpPr>
          <p:cNvPr id="531" name="Google Shape;531;p52"/>
          <p:cNvSpPr/>
          <p:nvPr/>
        </p:nvSpPr>
        <p:spPr>
          <a:xfrm>
            <a:off x="628650" y="2670525"/>
            <a:ext cx="3606900" cy="17676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52"/>
          <p:cNvSpPr/>
          <p:nvPr/>
        </p:nvSpPr>
        <p:spPr>
          <a:xfrm>
            <a:off x="628650" y="982200"/>
            <a:ext cx="3606900" cy="1338600"/>
          </a:xfrm>
          <a:prstGeom prst="rect">
            <a:avLst/>
          </a:prstGeom>
          <a:gradFill>
            <a:gsLst>
              <a:gs pos="0">
                <a:srgbClr val="000000">
                  <a:alpha val="65490"/>
                </a:srgbClr>
              </a:gs>
              <a:gs pos="100000">
                <a:srgbClr val="000000">
                  <a:alpha val="20000"/>
                </a:srgbClr>
              </a:gs>
            </a:gsLst>
            <a:lin ang="0" scaled="0"/>
          </a:grad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r">
                <a:solidFill>
                  <a:srgbClr val="A4C2F4"/>
                </a:solidFill>
                <a:latin typeface="Roboto Mono"/>
                <a:ea typeface="Roboto Mono"/>
                <a:cs typeface="Roboto Mono"/>
                <a:sym typeface="Roboto Mono"/>
              </a:rPr>
              <a:t># We start from our forked</a:t>
            </a:r>
            <a:endParaRPr>
              <a:solidFill>
                <a:srgbClr val="A4C2F4"/>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fr">
                <a:solidFill>
                  <a:srgbClr val="A4C2F4"/>
                </a:solidFill>
                <a:latin typeface="Roboto Mono"/>
                <a:ea typeface="Roboto Mono"/>
                <a:cs typeface="Roboto Mono"/>
                <a:sym typeface="Roboto Mono"/>
              </a:rPr>
              <a:t># example</a:t>
            </a:r>
            <a:endParaRPr>
              <a:solidFill>
                <a:srgbClr val="A4C2F4"/>
              </a:solidFill>
              <a:latin typeface="Roboto Mono"/>
              <a:ea typeface="Roboto Mono"/>
              <a:cs typeface="Roboto Mono"/>
              <a:sym typeface="Roboto Mono"/>
            </a:endParaRPr>
          </a:p>
        </p:txBody>
      </p:sp>
      <p:sp>
        <p:nvSpPr>
          <p:cNvPr id="533" name="Google Shape;533;p52"/>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Merging (no fast-forward)</a:t>
            </a:r>
            <a:endParaRPr/>
          </a:p>
        </p:txBody>
      </p:sp>
      <p:sp>
        <p:nvSpPr>
          <p:cNvPr id="534" name="Google Shape;534;p52"/>
          <p:cNvSpPr txBox="1"/>
          <p:nvPr/>
        </p:nvSpPr>
        <p:spPr>
          <a:xfrm>
            <a:off x="863025" y="2715500"/>
            <a:ext cx="3606900" cy="23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Roboto Mono"/>
                <a:ea typeface="Roboto Mono"/>
                <a:cs typeface="Roboto Mono"/>
                <a:sym typeface="Roboto Mono"/>
              </a:rPr>
              <a:t>my-project</a:t>
            </a:r>
            <a:br>
              <a:rPr lang="fr">
                <a:solidFill>
                  <a:srgbClr val="B7B7B7"/>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README.md</a:t>
            </a:r>
            <a:br>
              <a:rPr lang="fr">
                <a:solidFill>
                  <a:srgbClr val="FFFFFF"/>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src </a:t>
            </a:r>
            <a:br>
              <a:rPr lang="fr">
                <a:solidFill>
                  <a:srgbClr val="FFFFFF"/>
                </a:solidFill>
                <a:latin typeface="Roboto Mono"/>
                <a:ea typeface="Roboto Mono"/>
                <a:cs typeface="Roboto Mono"/>
                <a:sym typeface="Roboto Mono"/>
              </a:rPr>
            </a:br>
            <a:r>
              <a:rPr lang="fr">
                <a:solidFill>
                  <a:schemeClr val="lt1"/>
                </a:solidFill>
                <a:latin typeface="Roboto Mono"/>
                <a:ea typeface="Roboto Mono"/>
                <a:cs typeface="Roboto Mono"/>
                <a:sym typeface="Roboto Mono"/>
              </a:rPr>
              <a:t>    ├── hello.java</a:t>
            </a:r>
            <a:endParaRPr>
              <a:solidFill>
                <a:schemeClr val="lt1"/>
              </a:solidFill>
              <a:latin typeface="Roboto Mono"/>
              <a:ea typeface="Roboto Mono"/>
              <a:cs typeface="Roboto Mono"/>
              <a:sym typeface="Roboto Mono"/>
            </a:endParaRPr>
          </a:p>
          <a:p>
            <a:pPr indent="0" lvl="0" marL="0" rtl="0" algn="l">
              <a:spcBef>
                <a:spcPts val="0"/>
              </a:spcBef>
              <a:spcAft>
                <a:spcPts val="0"/>
              </a:spcAft>
              <a:buNone/>
            </a:pPr>
            <a:r>
              <a:rPr lang="fr">
                <a:solidFill>
                  <a:srgbClr val="FFD966"/>
                </a:solidFill>
                <a:latin typeface="Roboto Mono"/>
                <a:ea typeface="Roboto Mono"/>
                <a:cs typeface="Roboto Mono"/>
                <a:sym typeface="Roboto Mono"/>
              </a:rPr>
              <a:t>    └── master.java</a:t>
            </a:r>
            <a:endParaRPr>
              <a:solidFill>
                <a:srgbClr val="FFD966"/>
              </a:solidFill>
              <a:latin typeface="Roboto Mono"/>
              <a:ea typeface="Roboto Mono"/>
              <a:cs typeface="Roboto Mono"/>
              <a:sym typeface="Roboto Mono"/>
            </a:endParaRPr>
          </a:p>
          <a:p>
            <a:pPr indent="0" lvl="0" marL="0" rtl="0" algn="l">
              <a:spcBef>
                <a:spcPts val="0"/>
              </a:spcBef>
              <a:spcAft>
                <a:spcPts val="0"/>
              </a:spcAft>
              <a:buNone/>
            </a:pPr>
            <a:r>
              <a:t/>
            </a:r>
            <a:endParaRPr>
              <a:solidFill>
                <a:srgbClr val="FFFFFF"/>
              </a:solidFill>
              <a:latin typeface="Roboto Mono"/>
              <a:ea typeface="Roboto Mono"/>
              <a:cs typeface="Roboto Mono"/>
              <a:sym typeface="Roboto Mono"/>
            </a:endParaRPr>
          </a:p>
        </p:txBody>
      </p:sp>
      <p:sp>
        <p:nvSpPr>
          <p:cNvPr id="535" name="Google Shape;535;p52"/>
          <p:cNvSpPr/>
          <p:nvPr/>
        </p:nvSpPr>
        <p:spPr>
          <a:xfrm>
            <a:off x="4799300" y="982200"/>
            <a:ext cx="3555000" cy="3456000"/>
          </a:xfrm>
          <a:prstGeom prst="rect">
            <a:avLst/>
          </a:prstGeom>
          <a:gradFill>
            <a:gsLst>
              <a:gs pos="0">
                <a:srgbClr val="000000">
                  <a:alpha val="35294"/>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52"/>
          <p:cNvSpPr txBox="1"/>
          <p:nvPr/>
        </p:nvSpPr>
        <p:spPr>
          <a:xfrm>
            <a:off x="6286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Command Line</a:t>
            </a:r>
            <a:endParaRPr i="1" sz="1500">
              <a:solidFill>
                <a:srgbClr val="FFFFFF"/>
              </a:solidFill>
            </a:endParaRPr>
          </a:p>
        </p:txBody>
      </p:sp>
      <p:sp>
        <p:nvSpPr>
          <p:cNvPr id="537" name="Google Shape;537;p52"/>
          <p:cNvSpPr txBox="1"/>
          <p:nvPr/>
        </p:nvSpPr>
        <p:spPr>
          <a:xfrm>
            <a:off x="628650" y="23356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Working Directory</a:t>
            </a:r>
            <a:endParaRPr i="1" sz="1500">
              <a:solidFill>
                <a:srgbClr val="FFFFFF"/>
              </a:solidFill>
            </a:endParaRPr>
          </a:p>
        </p:txBody>
      </p:sp>
      <p:sp>
        <p:nvSpPr>
          <p:cNvPr id="538" name="Google Shape;538;p52"/>
          <p:cNvSpPr txBox="1"/>
          <p:nvPr/>
        </p:nvSpPr>
        <p:spPr>
          <a:xfrm>
            <a:off x="479930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Git log</a:t>
            </a:r>
            <a:endParaRPr i="1" sz="1500">
              <a:solidFill>
                <a:srgbClr val="FFFFFF"/>
              </a:solidFill>
            </a:endParaRPr>
          </a:p>
        </p:txBody>
      </p:sp>
      <p:sp>
        <p:nvSpPr>
          <p:cNvPr id="539" name="Google Shape;539;p52"/>
          <p:cNvSpPr/>
          <p:nvPr/>
        </p:nvSpPr>
        <p:spPr>
          <a:xfrm rot="-5400000">
            <a:off x="7251706" y="3562186"/>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52"/>
          <p:cNvSpPr/>
          <p:nvPr/>
        </p:nvSpPr>
        <p:spPr>
          <a:xfrm rot="-5400000">
            <a:off x="7251704" y="3074721"/>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1" name="Google Shape;541;p52"/>
          <p:cNvCxnSpPr>
            <a:stCxn id="539" idx="6"/>
            <a:endCxn id="540" idx="2"/>
          </p:cNvCxnSpPr>
          <p:nvPr/>
        </p:nvCxnSpPr>
        <p:spPr>
          <a:xfrm rot="10800000">
            <a:off x="7409056" y="3389386"/>
            <a:ext cx="0" cy="1728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542" name="Google Shape;542;p52"/>
          <p:cNvSpPr/>
          <p:nvPr/>
        </p:nvSpPr>
        <p:spPr>
          <a:xfrm>
            <a:off x="5931925" y="2031710"/>
            <a:ext cx="830100" cy="235500"/>
          </a:xfrm>
          <a:prstGeom prst="roundRect">
            <a:avLst>
              <a:gd fmla="val 16667" name="adj"/>
            </a:avLst>
          </a:prstGeom>
          <a:solidFill>
            <a:srgbClr val="9FC5E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master</a:t>
            </a:r>
            <a:endParaRPr sz="1000">
              <a:latin typeface="Bitter"/>
              <a:ea typeface="Bitter"/>
              <a:cs typeface="Bitter"/>
              <a:sym typeface="Bitter"/>
            </a:endParaRPr>
          </a:p>
        </p:txBody>
      </p:sp>
      <p:sp>
        <p:nvSpPr>
          <p:cNvPr id="543" name="Google Shape;543;p52"/>
          <p:cNvSpPr/>
          <p:nvPr/>
        </p:nvSpPr>
        <p:spPr>
          <a:xfrm>
            <a:off x="4935100" y="2031635"/>
            <a:ext cx="830100" cy="235500"/>
          </a:xfrm>
          <a:prstGeom prst="roundRect">
            <a:avLst>
              <a:gd fmla="val 16667" name="adj"/>
            </a:avLst>
          </a:prstGeom>
          <a:solidFill>
            <a:srgbClr val="EA9999"/>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HEAD</a:t>
            </a:r>
            <a:endParaRPr sz="1000">
              <a:latin typeface="Bitter"/>
              <a:ea typeface="Bitter"/>
              <a:cs typeface="Bitter"/>
              <a:sym typeface="Bitter"/>
            </a:endParaRPr>
          </a:p>
        </p:txBody>
      </p:sp>
      <p:sp>
        <p:nvSpPr>
          <p:cNvPr id="544" name="Google Shape;544;p52"/>
          <p:cNvSpPr/>
          <p:nvPr/>
        </p:nvSpPr>
        <p:spPr>
          <a:xfrm>
            <a:off x="8061813" y="1525422"/>
            <a:ext cx="830100" cy="235500"/>
          </a:xfrm>
          <a:prstGeom prst="roundRect">
            <a:avLst>
              <a:gd fmla="val 16667" name="adj"/>
            </a:avLst>
          </a:prstGeom>
          <a:solidFill>
            <a:srgbClr val="B6D7A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feature</a:t>
            </a:r>
            <a:endParaRPr sz="1000">
              <a:latin typeface="Bitter"/>
              <a:ea typeface="Bitter"/>
              <a:cs typeface="Bitter"/>
              <a:sym typeface="Bitter"/>
            </a:endParaRPr>
          </a:p>
        </p:txBody>
      </p:sp>
      <p:cxnSp>
        <p:nvCxnSpPr>
          <p:cNvPr id="545" name="Google Shape;545;p52"/>
          <p:cNvCxnSpPr>
            <a:stCxn id="543" idx="3"/>
            <a:endCxn id="542" idx="1"/>
          </p:cNvCxnSpPr>
          <p:nvPr/>
        </p:nvCxnSpPr>
        <p:spPr>
          <a:xfrm>
            <a:off x="5765200" y="2149385"/>
            <a:ext cx="1668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546" name="Google Shape;546;p52"/>
          <p:cNvSpPr/>
          <p:nvPr/>
        </p:nvSpPr>
        <p:spPr>
          <a:xfrm rot="-5400000">
            <a:off x="7556504" y="2495296"/>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52"/>
          <p:cNvSpPr/>
          <p:nvPr/>
        </p:nvSpPr>
        <p:spPr>
          <a:xfrm rot="-5400000">
            <a:off x="7558616" y="1992071"/>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52"/>
          <p:cNvSpPr/>
          <p:nvPr/>
        </p:nvSpPr>
        <p:spPr>
          <a:xfrm rot="-5400000">
            <a:off x="7554391" y="1485821"/>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9" name="Google Shape;549;p52"/>
          <p:cNvCxnSpPr>
            <a:stCxn id="546" idx="2"/>
            <a:endCxn id="540" idx="6"/>
          </p:cNvCxnSpPr>
          <p:nvPr/>
        </p:nvCxnSpPr>
        <p:spPr>
          <a:xfrm rot="5400000">
            <a:off x="7429154" y="2789896"/>
            <a:ext cx="264600" cy="304800"/>
          </a:xfrm>
          <a:prstGeom prst="curvedConnector3">
            <a:avLst>
              <a:gd fmla="val 50024" name="adj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550" name="Google Shape;550;p52"/>
          <p:cNvCxnSpPr>
            <a:stCxn id="547" idx="2"/>
            <a:endCxn id="546" idx="6"/>
          </p:cNvCxnSpPr>
          <p:nvPr/>
        </p:nvCxnSpPr>
        <p:spPr>
          <a:xfrm flipH="1">
            <a:off x="7713866" y="2306771"/>
            <a:ext cx="210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551" name="Google Shape;551;p52"/>
          <p:cNvCxnSpPr>
            <a:stCxn id="548" idx="2"/>
            <a:endCxn id="547" idx="6"/>
          </p:cNvCxnSpPr>
          <p:nvPr/>
        </p:nvCxnSpPr>
        <p:spPr>
          <a:xfrm>
            <a:off x="7711741" y="1800521"/>
            <a:ext cx="4200" cy="1917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552" name="Google Shape;552;p52"/>
          <p:cNvCxnSpPr>
            <a:stCxn id="548" idx="4"/>
            <a:endCxn id="544" idx="1"/>
          </p:cNvCxnSpPr>
          <p:nvPr/>
        </p:nvCxnSpPr>
        <p:spPr>
          <a:xfrm>
            <a:off x="7869091" y="1643171"/>
            <a:ext cx="1926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553" name="Google Shape;553;p52"/>
          <p:cNvSpPr/>
          <p:nvPr/>
        </p:nvSpPr>
        <p:spPr>
          <a:xfrm rot="-5400000">
            <a:off x="6907104" y="2495233"/>
            <a:ext cx="314700" cy="314700"/>
          </a:xfrm>
          <a:prstGeom prst="ellipse">
            <a:avLst/>
          </a:prstGeom>
          <a:solidFill>
            <a:srgbClr val="A4C2F4"/>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52"/>
          <p:cNvSpPr/>
          <p:nvPr/>
        </p:nvSpPr>
        <p:spPr>
          <a:xfrm rot="-5400000">
            <a:off x="6909216" y="1992008"/>
            <a:ext cx="314700" cy="314700"/>
          </a:xfrm>
          <a:prstGeom prst="ellipse">
            <a:avLst/>
          </a:prstGeom>
          <a:solidFill>
            <a:srgbClr val="A4C2F4"/>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5" name="Google Shape;555;p52"/>
          <p:cNvCxnSpPr>
            <a:stCxn id="554" idx="2"/>
            <a:endCxn id="553" idx="6"/>
          </p:cNvCxnSpPr>
          <p:nvPr/>
        </p:nvCxnSpPr>
        <p:spPr>
          <a:xfrm flipH="1">
            <a:off x="7064466" y="2306708"/>
            <a:ext cx="210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556" name="Google Shape;556;p52"/>
          <p:cNvCxnSpPr>
            <a:stCxn id="540" idx="6"/>
            <a:endCxn id="553" idx="2"/>
          </p:cNvCxnSpPr>
          <p:nvPr/>
        </p:nvCxnSpPr>
        <p:spPr>
          <a:xfrm flipH="1" rot="5400000">
            <a:off x="7104254" y="2769921"/>
            <a:ext cx="264900" cy="344700"/>
          </a:xfrm>
          <a:prstGeom prst="curvedConnector3">
            <a:avLst>
              <a:gd fmla="val 49979" name="adj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557" name="Google Shape;557;p52"/>
          <p:cNvCxnSpPr>
            <a:endCxn id="554" idx="0"/>
          </p:cNvCxnSpPr>
          <p:nvPr/>
        </p:nvCxnSpPr>
        <p:spPr>
          <a:xfrm>
            <a:off x="6761916" y="2149358"/>
            <a:ext cx="1473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1" name="Shape 561"/>
        <p:cNvGrpSpPr/>
        <p:nvPr/>
      </p:nvGrpSpPr>
      <p:grpSpPr>
        <a:xfrm>
          <a:off x="0" y="0"/>
          <a:ext cx="0" cy="0"/>
          <a:chOff x="0" y="0"/>
          <a:chExt cx="0" cy="0"/>
        </a:xfrm>
      </p:grpSpPr>
      <p:sp>
        <p:nvSpPr>
          <p:cNvPr id="562" name="Google Shape;562;p53"/>
          <p:cNvSpPr/>
          <p:nvPr/>
        </p:nvSpPr>
        <p:spPr>
          <a:xfrm>
            <a:off x="628650" y="2670525"/>
            <a:ext cx="3606900" cy="17676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53"/>
          <p:cNvSpPr/>
          <p:nvPr/>
        </p:nvSpPr>
        <p:spPr>
          <a:xfrm>
            <a:off x="628650" y="982200"/>
            <a:ext cx="3606900" cy="1338600"/>
          </a:xfrm>
          <a:prstGeom prst="rect">
            <a:avLst/>
          </a:prstGeom>
          <a:gradFill>
            <a:gsLst>
              <a:gs pos="0">
                <a:srgbClr val="000000">
                  <a:alpha val="65490"/>
                </a:srgbClr>
              </a:gs>
              <a:gs pos="100000">
                <a:srgbClr val="000000">
                  <a:alpha val="20000"/>
                </a:srgbClr>
              </a:gs>
            </a:gsLst>
            <a:lin ang="0" scaled="0"/>
          </a:gra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97C4EE"/>
                </a:solidFill>
              </a:rPr>
              <a:t>⯈ </a:t>
            </a:r>
            <a:r>
              <a:rPr lang="fr">
                <a:solidFill>
                  <a:srgbClr val="A4C2F4"/>
                </a:solidFill>
                <a:latin typeface="Roboto Mono"/>
                <a:ea typeface="Roboto Mono"/>
                <a:cs typeface="Roboto Mono"/>
                <a:sym typeface="Roboto Mono"/>
              </a:rPr>
              <a:t>git merge [no-ff] feature</a:t>
            </a:r>
            <a:endParaRPr>
              <a:solidFill>
                <a:srgbClr val="A4C2F4"/>
              </a:solidFill>
              <a:latin typeface="Roboto Mono"/>
              <a:ea typeface="Roboto Mono"/>
              <a:cs typeface="Roboto Mono"/>
              <a:sym typeface="Roboto Mono"/>
            </a:endParaRPr>
          </a:p>
        </p:txBody>
      </p:sp>
      <p:sp>
        <p:nvSpPr>
          <p:cNvPr id="564" name="Google Shape;564;p53"/>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Merging</a:t>
            </a:r>
            <a:endParaRPr/>
          </a:p>
        </p:txBody>
      </p:sp>
      <p:sp>
        <p:nvSpPr>
          <p:cNvPr id="565" name="Google Shape;565;p53"/>
          <p:cNvSpPr txBox="1"/>
          <p:nvPr/>
        </p:nvSpPr>
        <p:spPr>
          <a:xfrm>
            <a:off x="863025" y="2715500"/>
            <a:ext cx="3606900" cy="23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Roboto Mono"/>
                <a:ea typeface="Roboto Mono"/>
                <a:cs typeface="Roboto Mono"/>
                <a:sym typeface="Roboto Mono"/>
              </a:rPr>
              <a:t>my-project</a:t>
            </a:r>
            <a:br>
              <a:rPr lang="fr">
                <a:solidFill>
                  <a:srgbClr val="B7B7B7"/>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README.md</a:t>
            </a:r>
            <a:br>
              <a:rPr lang="fr">
                <a:solidFill>
                  <a:srgbClr val="FFFFFF"/>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src </a:t>
            </a:r>
            <a:br>
              <a:rPr lang="fr">
                <a:solidFill>
                  <a:srgbClr val="FFFFFF"/>
                </a:solidFill>
                <a:latin typeface="Roboto Mono"/>
                <a:ea typeface="Roboto Mono"/>
                <a:cs typeface="Roboto Mono"/>
                <a:sym typeface="Roboto Mono"/>
              </a:rPr>
            </a:br>
            <a:r>
              <a:rPr lang="fr">
                <a:solidFill>
                  <a:schemeClr val="lt1"/>
                </a:solidFill>
                <a:latin typeface="Roboto Mono"/>
                <a:ea typeface="Roboto Mono"/>
                <a:cs typeface="Roboto Mono"/>
                <a:sym typeface="Roboto Mono"/>
              </a:rPr>
              <a:t>    ├── hello.java</a:t>
            </a:r>
            <a:endParaRPr>
              <a:solidFill>
                <a:schemeClr val="lt1"/>
              </a:solidFill>
              <a:latin typeface="Roboto Mono"/>
              <a:ea typeface="Roboto Mono"/>
              <a:cs typeface="Roboto Mono"/>
              <a:sym typeface="Roboto Mono"/>
            </a:endParaRPr>
          </a:p>
          <a:p>
            <a:pPr indent="0" lvl="0" marL="0" rtl="0" algn="l">
              <a:spcBef>
                <a:spcPts val="0"/>
              </a:spcBef>
              <a:spcAft>
                <a:spcPts val="0"/>
              </a:spcAft>
              <a:buNone/>
            </a:pPr>
            <a:r>
              <a:rPr lang="fr">
                <a:solidFill>
                  <a:schemeClr val="lt1"/>
                </a:solidFill>
                <a:latin typeface="Roboto Mono"/>
                <a:ea typeface="Roboto Mono"/>
                <a:cs typeface="Roboto Mono"/>
                <a:sym typeface="Roboto Mono"/>
              </a:rPr>
              <a:t>    </a:t>
            </a:r>
            <a:r>
              <a:rPr lang="fr">
                <a:solidFill>
                  <a:srgbClr val="FFD966"/>
                </a:solidFill>
                <a:latin typeface="Roboto Mono"/>
                <a:ea typeface="Roboto Mono"/>
                <a:cs typeface="Roboto Mono"/>
                <a:sym typeface="Roboto Mono"/>
              </a:rPr>
              <a:t>├── feature.java</a:t>
            </a:r>
            <a:endParaRPr>
              <a:solidFill>
                <a:srgbClr val="FFD966"/>
              </a:solidFill>
              <a:latin typeface="Roboto Mono"/>
              <a:ea typeface="Roboto Mono"/>
              <a:cs typeface="Roboto Mono"/>
              <a:sym typeface="Roboto Mono"/>
            </a:endParaRPr>
          </a:p>
          <a:p>
            <a:pPr indent="0" lvl="0" marL="0" rtl="0" algn="l">
              <a:spcBef>
                <a:spcPts val="0"/>
              </a:spcBef>
              <a:spcAft>
                <a:spcPts val="0"/>
              </a:spcAft>
              <a:buNone/>
            </a:pPr>
            <a:r>
              <a:rPr lang="fr">
                <a:solidFill>
                  <a:srgbClr val="FFD966"/>
                </a:solidFill>
                <a:latin typeface="Roboto Mono"/>
                <a:ea typeface="Roboto Mono"/>
                <a:cs typeface="Roboto Mono"/>
                <a:sym typeface="Roboto Mono"/>
              </a:rPr>
              <a:t>    └── master.java</a:t>
            </a:r>
            <a:endParaRPr>
              <a:solidFill>
                <a:srgbClr val="FFD966"/>
              </a:solidFill>
              <a:latin typeface="Roboto Mono"/>
              <a:ea typeface="Roboto Mono"/>
              <a:cs typeface="Roboto Mono"/>
              <a:sym typeface="Roboto Mono"/>
            </a:endParaRPr>
          </a:p>
          <a:p>
            <a:pPr indent="0" lvl="0" marL="0" rtl="0" algn="l">
              <a:spcBef>
                <a:spcPts val="0"/>
              </a:spcBef>
              <a:spcAft>
                <a:spcPts val="0"/>
              </a:spcAft>
              <a:buNone/>
            </a:pPr>
            <a:r>
              <a:t/>
            </a:r>
            <a:endParaRPr>
              <a:solidFill>
                <a:srgbClr val="FFFFFF"/>
              </a:solidFill>
              <a:latin typeface="Roboto Mono"/>
              <a:ea typeface="Roboto Mono"/>
              <a:cs typeface="Roboto Mono"/>
              <a:sym typeface="Roboto Mono"/>
            </a:endParaRPr>
          </a:p>
        </p:txBody>
      </p:sp>
      <p:sp>
        <p:nvSpPr>
          <p:cNvPr id="566" name="Google Shape;566;p53"/>
          <p:cNvSpPr/>
          <p:nvPr/>
        </p:nvSpPr>
        <p:spPr>
          <a:xfrm>
            <a:off x="4799300" y="982200"/>
            <a:ext cx="3555000" cy="3456000"/>
          </a:xfrm>
          <a:prstGeom prst="rect">
            <a:avLst/>
          </a:prstGeom>
          <a:gradFill>
            <a:gsLst>
              <a:gs pos="0">
                <a:srgbClr val="000000">
                  <a:alpha val="35294"/>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53"/>
          <p:cNvSpPr txBox="1"/>
          <p:nvPr/>
        </p:nvSpPr>
        <p:spPr>
          <a:xfrm>
            <a:off x="6286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Command Line</a:t>
            </a:r>
            <a:endParaRPr i="1" sz="1500">
              <a:solidFill>
                <a:srgbClr val="FFFFFF"/>
              </a:solidFill>
            </a:endParaRPr>
          </a:p>
        </p:txBody>
      </p:sp>
      <p:sp>
        <p:nvSpPr>
          <p:cNvPr id="568" name="Google Shape;568;p53"/>
          <p:cNvSpPr txBox="1"/>
          <p:nvPr/>
        </p:nvSpPr>
        <p:spPr>
          <a:xfrm>
            <a:off x="628650" y="23356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Working Directory</a:t>
            </a:r>
            <a:endParaRPr i="1" sz="1500">
              <a:solidFill>
                <a:srgbClr val="FFFFFF"/>
              </a:solidFill>
            </a:endParaRPr>
          </a:p>
        </p:txBody>
      </p:sp>
      <p:sp>
        <p:nvSpPr>
          <p:cNvPr id="569" name="Google Shape;569;p53"/>
          <p:cNvSpPr txBox="1"/>
          <p:nvPr/>
        </p:nvSpPr>
        <p:spPr>
          <a:xfrm>
            <a:off x="479930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Git log</a:t>
            </a:r>
            <a:endParaRPr i="1" sz="1500">
              <a:solidFill>
                <a:srgbClr val="FFFFFF"/>
              </a:solidFill>
            </a:endParaRPr>
          </a:p>
        </p:txBody>
      </p:sp>
      <p:sp>
        <p:nvSpPr>
          <p:cNvPr id="570" name="Google Shape;570;p53"/>
          <p:cNvSpPr/>
          <p:nvPr/>
        </p:nvSpPr>
        <p:spPr>
          <a:xfrm rot="-5400000">
            <a:off x="7251706" y="3943186"/>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53"/>
          <p:cNvSpPr/>
          <p:nvPr/>
        </p:nvSpPr>
        <p:spPr>
          <a:xfrm rot="-5400000">
            <a:off x="7251704" y="3455721"/>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2" name="Google Shape;572;p53"/>
          <p:cNvCxnSpPr>
            <a:stCxn id="570" idx="6"/>
            <a:endCxn id="571" idx="2"/>
          </p:cNvCxnSpPr>
          <p:nvPr/>
        </p:nvCxnSpPr>
        <p:spPr>
          <a:xfrm rot="10800000">
            <a:off x="7409056" y="3770386"/>
            <a:ext cx="0" cy="1728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573" name="Google Shape;573;p53"/>
          <p:cNvSpPr/>
          <p:nvPr/>
        </p:nvSpPr>
        <p:spPr>
          <a:xfrm>
            <a:off x="5961200" y="1313722"/>
            <a:ext cx="830100" cy="235500"/>
          </a:xfrm>
          <a:prstGeom prst="roundRect">
            <a:avLst>
              <a:gd fmla="val 16667" name="adj"/>
            </a:avLst>
          </a:prstGeom>
          <a:solidFill>
            <a:srgbClr val="9FC5E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master</a:t>
            </a:r>
            <a:endParaRPr sz="1000">
              <a:latin typeface="Bitter"/>
              <a:ea typeface="Bitter"/>
              <a:cs typeface="Bitter"/>
              <a:sym typeface="Bitter"/>
            </a:endParaRPr>
          </a:p>
        </p:txBody>
      </p:sp>
      <p:sp>
        <p:nvSpPr>
          <p:cNvPr id="574" name="Google Shape;574;p53"/>
          <p:cNvSpPr/>
          <p:nvPr/>
        </p:nvSpPr>
        <p:spPr>
          <a:xfrm>
            <a:off x="4964375" y="1313647"/>
            <a:ext cx="830100" cy="235500"/>
          </a:xfrm>
          <a:prstGeom prst="roundRect">
            <a:avLst>
              <a:gd fmla="val 16667" name="adj"/>
            </a:avLst>
          </a:prstGeom>
          <a:solidFill>
            <a:srgbClr val="EA9999"/>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HEAD</a:t>
            </a:r>
            <a:endParaRPr sz="1000">
              <a:latin typeface="Bitter"/>
              <a:ea typeface="Bitter"/>
              <a:cs typeface="Bitter"/>
              <a:sym typeface="Bitter"/>
            </a:endParaRPr>
          </a:p>
        </p:txBody>
      </p:sp>
      <p:sp>
        <p:nvSpPr>
          <p:cNvPr id="575" name="Google Shape;575;p53"/>
          <p:cNvSpPr/>
          <p:nvPr/>
        </p:nvSpPr>
        <p:spPr>
          <a:xfrm>
            <a:off x="8061813" y="1906422"/>
            <a:ext cx="830100" cy="235500"/>
          </a:xfrm>
          <a:prstGeom prst="roundRect">
            <a:avLst>
              <a:gd fmla="val 16667" name="adj"/>
            </a:avLst>
          </a:prstGeom>
          <a:solidFill>
            <a:srgbClr val="B6D7A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feature</a:t>
            </a:r>
            <a:endParaRPr sz="1000">
              <a:latin typeface="Bitter"/>
              <a:ea typeface="Bitter"/>
              <a:cs typeface="Bitter"/>
              <a:sym typeface="Bitter"/>
            </a:endParaRPr>
          </a:p>
        </p:txBody>
      </p:sp>
      <p:cxnSp>
        <p:nvCxnSpPr>
          <p:cNvPr id="576" name="Google Shape;576;p53"/>
          <p:cNvCxnSpPr>
            <a:stCxn id="574" idx="3"/>
            <a:endCxn id="573" idx="1"/>
          </p:cNvCxnSpPr>
          <p:nvPr/>
        </p:nvCxnSpPr>
        <p:spPr>
          <a:xfrm>
            <a:off x="5794475" y="1431397"/>
            <a:ext cx="1668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577" name="Google Shape;577;p53"/>
          <p:cNvSpPr/>
          <p:nvPr/>
        </p:nvSpPr>
        <p:spPr>
          <a:xfrm rot="-5400000">
            <a:off x="7556504" y="2876296"/>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3"/>
          <p:cNvSpPr/>
          <p:nvPr/>
        </p:nvSpPr>
        <p:spPr>
          <a:xfrm rot="-5400000">
            <a:off x="7558616" y="2373071"/>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3"/>
          <p:cNvSpPr/>
          <p:nvPr/>
        </p:nvSpPr>
        <p:spPr>
          <a:xfrm rot="-5400000">
            <a:off x="7554391" y="1866821"/>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0" name="Google Shape;580;p53"/>
          <p:cNvCxnSpPr>
            <a:stCxn id="577" idx="2"/>
            <a:endCxn id="571" idx="6"/>
          </p:cNvCxnSpPr>
          <p:nvPr/>
        </p:nvCxnSpPr>
        <p:spPr>
          <a:xfrm rot="5400000">
            <a:off x="7429154" y="3170896"/>
            <a:ext cx="264600" cy="304800"/>
          </a:xfrm>
          <a:prstGeom prst="curvedConnector3">
            <a:avLst>
              <a:gd fmla="val 50024" name="adj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581" name="Google Shape;581;p53"/>
          <p:cNvCxnSpPr>
            <a:stCxn id="578" idx="2"/>
            <a:endCxn id="577" idx="6"/>
          </p:cNvCxnSpPr>
          <p:nvPr/>
        </p:nvCxnSpPr>
        <p:spPr>
          <a:xfrm flipH="1">
            <a:off x="7713866" y="2687771"/>
            <a:ext cx="210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582" name="Google Shape;582;p53"/>
          <p:cNvCxnSpPr>
            <a:stCxn id="579" idx="2"/>
            <a:endCxn id="578" idx="6"/>
          </p:cNvCxnSpPr>
          <p:nvPr/>
        </p:nvCxnSpPr>
        <p:spPr>
          <a:xfrm>
            <a:off x="7711741" y="2181521"/>
            <a:ext cx="4200" cy="1917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583" name="Google Shape;583;p53"/>
          <p:cNvCxnSpPr>
            <a:stCxn id="579" idx="4"/>
            <a:endCxn id="575" idx="1"/>
          </p:cNvCxnSpPr>
          <p:nvPr/>
        </p:nvCxnSpPr>
        <p:spPr>
          <a:xfrm>
            <a:off x="7869091" y="2024171"/>
            <a:ext cx="1926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584" name="Google Shape;584;p53"/>
          <p:cNvSpPr/>
          <p:nvPr/>
        </p:nvSpPr>
        <p:spPr>
          <a:xfrm rot="-5400000">
            <a:off x="6907104" y="2876233"/>
            <a:ext cx="314700" cy="314700"/>
          </a:xfrm>
          <a:prstGeom prst="ellipse">
            <a:avLst/>
          </a:prstGeom>
          <a:solidFill>
            <a:srgbClr val="A4C2F4"/>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53"/>
          <p:cNvSpPr/>
          <p:nvPr/>
        </p:nvSpPr>
        <p:spPr>
          <a:xfrm rot="-5400000">
            <a:off x="6909216" y="2373008"/>
            <a:ext cx="314700" cy="314700"/>
          </a:xfrm>
          <a:prstGeom prst="ellipse">
            <a:avLst/>
          </a:prstGeom>
          <a:solidFill>
            <a:srgbClr val="A4C2F4"/>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6" name="Google Shape;586;p53"/>
          <p:cNvCxnSpPr>
            <a:stCxn id="585" idx="2"/>
            <a:endCxn id="584" idx="6"/>
          </p:cNvCxnSpPr>
          <p:nvPr/>
        </p:nvCxnSpPr>
        <p:spPr>
          <a:xfrm flipH="1">
            <a:off x="7064466" y="2687708"/>
            <a:ext cx="210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587" name="Google Shape;587;p53"/>
          <p:cNvCxnSpPr>
            <a:stCxn id="571" idx="6"/>
            <a:endCxn id="584" idx="2"/>
          </p:cNvCxnSpPr>
          <p:nvPr/>
        </p:nvCxnSpPr>
        <p:spPr>
          <a:xfrm flipH="1" rot="5400000">
            <a:off x="7104254" y="3150921"/>
            <a:ext cx="264900" cy="344700"/>
          </a:xfrm>
          <a:prstGeom prst="curvedConnector3">
            <a:avLst>
              <a:gd fmla="val 49979" name="adj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588" name="Google Shape;588;p53"/>
          <p:cNvSpPr/>
          <p:nvPr/>
        </p:nvSpPr>
        <p:spPr>
          <a:xfrm rot="-5400000">
            <a:off x="6979125" y="1343574"/>
            <a:ext cx="174900" cy="175800"/>
          </a:xfrm>
          <a:prstGeom prst="ellipse">
            <a:avLst/>
          </a:prstGeom>
          <a:solidFill>
            <a:srgbClr val="A4C2F4"/>
          </a:solidFill>
          <a:ln cap="flat" cmpd="sng" w="38100">
            <a:solidFill>
              <a:srgbClr val="292929"/>
            </a:solidFill>
            <a:prstDash val="solid"/>
            <a:round/>
            <a:headEnd len="sm" w="sm" type="none"/>
            <a:tailEnd len="sm" w="sm" type="none"/>
          </a:ln>
          <a:effectLst>
            <a:outerShdw blurRad="442913"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9" name="Google Shape;589;p53"/>
          <p:cNvCxnSpPr>
            <a:stCxn id="588" idx="2"/>
            <a:endCxn id="585" idx="6"/>
          </p:cNvCxnSpPr>
          <p:nvPr/>
        </p:nvCxnSpPr>
        <p:spPr>
          <a:xfrm>
            <a:off x="7066575" y="1518924"/>
            <a:ext cx="0" cy="8541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590" name="Google Shape;590;p53"/>
          <p:cNvCxnSpPr>
            <a:stCxn id="579" idx="6"/>
            <a:endCxn id="588" idx="2"/>
          </p:cNvCxnSpPr>
          <p:nvPr/>
        </p:nvCxnSpPr>
        <p:spPr>
          <a:xfrm flipH="1" rot="5400000">
            <a:off x="7215091" y="1370171"/>
            <a:ext cx="348000" cy="645300"/>
          </a:xfrm>
          <a:prstGeom prst="curvedConnector3">
            <a:avLst>
              <a:gd fmla="val 49985" name="adj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591" name="Google Shape;591;p53"/>
          <p:cNvCxnSpPr>
            <a:stCxn id="573" idx="3"/>
            <a:endCxn id="588" idx="0"/>
          </p:cNvCxnSpPr>
          <p:nvPr/>
        </p:nvCxnSpPr>
        <p:spPr>
          <a:xfrm>
            <a:off x="6791300" y="1431472"/>
            <a:ext cx="1875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592" name="Google Shape;592;p53"/>
          <p:cNvSpPr txBox="1"/>
          <p:nvPr/>
        </p:nvSpPr>
        <p:spPr>
          <a:xfrm>
            <a:off x="7594450" y="1156600"/>
            <a:ext cx="1534200" cy="42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r">
                <a:solidFill>
                  <a:srgbClr val="A4C2F4"/>
                </a:solidFill>
                <a:latin typeface="Roboto Mono"/>
                <a:ea typeface="Roboto Mono"/>
                <a:cs typeface="Roboto Mono"/>
                <a:sym typeface="Roboto Mono"/>
              </a:rPr>
              <a:t>Merge commit</a:t>
            </a:r>
            <a:endParaRPr/>
          </a:p>
        </p:txBody>
      </p:sp>
      <p:cxnSp>
        <p:nvCxnSpPr>
          <p:cNvPr id="593" name="Google Shape;593;p53"/>
          <p:cNvCxnSpPr>
            <a:stCxn id="592" idx="1"/>
            <a:endCxn id="588" idx="4"/>
          </p:cNvCxnSpPr>
          <p:nvPr/>
        </p:nvCxnSpPr>
        <p:spPr>
          <a:xfrm flipH="1">
            <a:off x="7154350" y="1368550"/>
            <a:ext cx="440100" cy="63000"/>
          </a:xfrm>
          <a:prstGeom prst="straightConnector1">
            <a:avLst/>
          </a:prstGeom>
          <a:noFill/>
          <a:ln cap="flat" cmpd="sng" w="19050">
            <a:solidFill>
              <a:srgbClr val="97C4EE"/>
            </a:solidFill>
            <a:prstDash val="solid"/>
            <a:round/>
            <a:headEnd len="med" w="med" type="none"/>
            <a:tailEnd len="med" w="med" type="triangle"/>
          </a:ln>
        </p:spPr>
      </p:cxn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7" name="Shape 597"/>
        <p:cNvGrpSpPr/>
        <p:nvPr/>
      </p:nvGrpSpPr>
      <p:grpSpPr>
        <a:xfrm>
          <a:off x="0" y="0"/>
          <a:ext cx="0" cy="0"/>
          <a:chOff x="0" y="0"/>
          <a:chExt cx="0" cy="0"/>
        </a:xfrm>
      </p:grpSpPr>
      <p:sp>
        <p:nvSpPr>
          <p:cNvPr id="598" name="Google Shape;598;p54"/>
          <p:cNvSpPr/>
          <p:nvPr/>
        </p:nvSpPr>
        <p:spPr>
          <a:xfrm>
            <a:off x="628650" y="2670525"/>
            <a:ext cx="3606900" cy="17676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54"/>
          <p:cNvSpPr/>
          <p:nvPr/>
        </p:nvSpPr>
        <p:spPr>
          <a:xfrm>
            <a:off x="628650" y="982200"/>
            <a:ext cx="3606900" cy="1338600"/>
          </a:xfrm>
          <a:prstGeom prst="rect">
            <a:avLst/>
          </a:prstGeom>
          <a:gradFill>
            <a:gsLst>
              <a:gs pos="0">
                <a:srgbClr val="000000">
                  <a:alpha val="65490"/>
                </a:srgbClr>
              </a:gs>
              <a:gs pos="100000">
                <a:srgbClr val="000000">
                  <a:alpha val="20000"/>
                </a:srgbClr>
              </a:gs>
            </a:gsLst>
            <a:lin ang="0" scaled="0"/>
          </a:gra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97C4EE"/>
                </a:solidFill>
              </a:rPr>
              <a:t>⯈ </a:t>
            </a:r>
            <a:r>
              <a:rPr lang="fr">
                <a:solidFill>
                  <a:srgbClr val="A4C2F4"/>
                </a:solidFill>
                <a:latin typeface="Roboto Mono"/>
                <a:ea typeface="Roboto Mono"/>
                <a:cs typeface="Roboto Mono"/>
                <a:sym typeface="Roboto Mono"/>
              </a:rPr>
              <a:t>git branch -d feature</a:t>
            </a:r>
            <a:endParaRPr>
              <a:solidFill>
                <a:srgbClr val="A4C2F4"/>
              </a:solidFill>
              <a:latin typeface="Roboto Mono"/>
              <a:ea typeface="Roboto Mono"/>
              <a:cs typeface="Roboto Mono"/>
              <a:sym typeface="Roboto Mono"/>
            </a:endParaRPr>
          </a:p>
          <a:p>
            <a:pPr indent="0" lvl="0" marL="0" rtl="0" algn="l">
              <a:spcBef>
                <a:spcPts val="0"/>
              </a:spcBef>
              <a:spcAft>
                <a:spcPts val="0"/>
              </a:spcAft>
              <a:buNone/>
            </a:pPr>
            <a:r>
              <a:t/>
            </a:r>
            <a:endParaRPr>
              <a:solidFill>
                <a:srgbClr val="A4C2F4"/>
              </a:solidFill>
              <a:latin typeface="Roboto Mono"/>
              <a:ea typeface="Roboto Mono"/>
              <a:cs typeface="Roboto Mono"/>
              <a:sym typeface="Roboto Mono"/>
            </a:endParaRPr>
          </a:p>
        </p:txBody>
      </p:sp>
      <p:sp>
        <p:nvSpPr>
          <p:cNvPr id="600" name="Google Shape;600;p54"/>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Merging (no fast-forward): Remove feature branch</a:t>
            </a:r>
            <a:endParaRPr/>
          </a:p>
        </p:txBody>
      </p:sp>
      <p:sp>
        <p:nvSpPr>
          <p:cNvPr id="601" name="Google Shape;601;p54"/>
          <p:cNvSpPr txBox="1"/>
          <p:nvPr/>
        </p:nvSpPr>
        <p:spPr>
          <a:xfrm>
            <a:off x="863025" y="2715500"/>
            <a:ext cx="3606900" cy="23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Roboto Mono"/>
                <a:ea typeface="Roboto Mono"/>
                <a:cs typeface="Roboto Mono"/>
                <a:sym typeface="Roboto Mono"/>
              </a:rPr>
              <a:t>my</a:t>
            </a:r>
            <a:r>
              <a:rPr lang="fr">
                <a:solidFill>
                  <a:schemeClr val="lt1"/>
                </a:solidFill>
                <a:latin typeface="Roboto Mono"/>
                <a:ea typeface="Roboto Mono"/>
                <a:cs typeface="Roboto Mono"/>
                <a:sym typeface="Roboto Mono"/>
              </a:rPr>
              <a:t>-p</a:t>
            </a:r>
            <a:r>
              <a:rPr lang="fr">
                <a:solidFill>
                  <a:srgbClr val="FFFFFF"/>
                </a:solidFill>
                <a:latin typeface="Roboto Mono"/>
                <a:ea typeface="Roboto Mono"/>
                <a:cs typeface="Roboto Mono"/>
                <a:sym typeface="Roboto Mono"/>
              </a:rPr>
              <a:t>roject</a:t>
            </a:r>
            <a:br>
              <a:rPr lang="fr">
                <a:solidFill>
                  <a:srgbClr val="B7B7B7"/>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README.md</a:t>
            </a:r>
            <a:br>
              <a:rPr lang="fr">
                <a:solidFill>
                  <a:srgbClr val="FFFFFF"/>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src </a:t>
            </a:r>
            <a:br>
              <a:rPr lang="fr">
                <a:solidFill>
                  <a:srgbClr val="FFFFFF"/>
                </a:solidFill>
                <a:latin typeface="Roboto Mono"/>
                <a:ea typeface="Roboto Mono"/>
                <a:cs typeface="Roboto Mono"/>
                <a:sym typeface="Roboto Mono"/>
              </a:rPr>
            </a:br>
            <a:r>
              <a:rPr lang="fr">
                <a:solidFill>
                  <a:schemeClr val="lt1"/>
                </a:solidFill>
                <a:latin typeface="Roboto Mono"/>
                <a:ea typeface="Roboto Mono"/>
                <a:cs typeface="Roboto Mono"/>
                <a:sym typeface="Roboto Mono"/>
              </a:rPr>
              <a:t>    ├── hello.java</a:t>
            </a:r>
            <a:endParaRPr>
              <a:solidFill>
                <a:schemeClr val="lt1"/>
              </a:solidFill>
              <a:latin typeface="Roboto Mono"/>
              <a:ea typeface="Roboto Mono"/>
              <a:cs typeface="Roboto Mono"/>
              <a:sym typeface="Roboto Mono"/>
            </a:endParaRPr>
          </a:p>
          <a:p>
            <a:pPr indent="0" lvl="0" marL="0" rtl="0" algn="l">
              <a:spcBef>
                <a:spcPts val="0"/>
              </a:spcBef>
              <a:spcAft>
                <a:spcPts val="0"/>
              </a:spcAft>
              <a:buNone/>
            </a:pPr>
            <a:r>
              <a:rPr lang="fr">
                <a:solidFill>
                  <a:srgbClr val="FFD966"/>
                </a:solidFill>
                <a:latin typeface="Roboto Mono"/>
                <a:ea typeface="Roboto Mono"/>
                <a:cs typeface="Roboto Mono"/>
                <a:sym typeface="Roboto Mono"/>
              </a:rPr>
              <a:t>    ├── feature.java</a:t>
            </a:r>
            <a:endParaRPr>
              <a:solidFill>
                <a:srgbClr val="FFD966"/>
              </a:solidFill>
              <a:latin typeface="Roboto Mono"/>
              <a:ea typeface="Roboto Mono"/>
              <a:cs typeface="Roboto Mono"/>
              <a:sym typeface="Roboto Mono"/>
            </a:endParaRPr>
          </a:p>
          <a:p>
            <a:pPr indent="0" lvl="0" marL="0" rtl="0" algn="l">
              <a:spcBef>
                <a:spcPts val="0"/>
              </a:spcBef>
              <a:spcAft>
                <a:spcPts val="0"/>
              </a:spcAft>
              <a:buNone/>
            </a:pPr>
            <a:r>
              <a:rPr lang="fr">
                <a:solidFill>
                  <a:srgbClr val="FFD966"/>
                </a:solidFill>
                <a:latin typeface="Roboto Mono"/>
                <a:ea typeface="Roboto Mono"/>
                <a:cs typeface="Roboto Mono"/>
                <a:sym typeface="Roboto Mono"/>
              </a:rPr>
              <a:t>    └── master.java</a:t>
            </a:r>
            <a:endParaRPr>
              <a:solidFill>
                <a:srgbClr val="FFD966"/>
              </a:solidFill>
              <a:latin typeface="Roboto Mono"/>
              <a:ea typeface="Roboto Mono"/>
              <a:cs typeface="Roboto Mono"/>
              <a:sym typeface="Roboto Mono"/>
            </a:endParaRPr>
          </a:p>
          <a:p>
            <a:pPr indent="0" lvl="0" marL="0" rtl="0" algn="l">
              <a:spcBef>
                <a:spcPts val="0"/>
              </a:spcBef>
              <a:spcAft>
                <a:spcPts val="0"/>
              </a:spcAft>
              <a:buNone/>
            </a:pPr>
            <a:r>
              <a:t/>
            </a:r>
            <a:endParaRPr>
              <a:solidFill>
                <a:srgbClr val="FFFFFF"/>
              </a:solidFill>
              <a:latin typeface="Roboto Mono"/>
              <a:ea typeface="Roboto Mono"/>
              <a:cs typeface="Roboto Mono"/>
              <a:sym typeface="Roboto Mono"/>
            </a:endParaRPr>
          </a:p>
        </p:txBody>
      </p:sp>
      <p:sp>
        <p:nvSpPr>
          <p:cNvPr id="602" name="Google Shape;602;p54"/>
          <p:cNvSpPr/>
          <p:nvPr/>
        </p:nvSpPr>
        <p:spPr>
          <a:xfrm>
            <a:off x="4799300" y="982200"/>
            <a:ext cx="3555000" cy="3456000"/>
          </a:xfrm>
          <a:prstGeom prst="rect">
            <a:avLst/>
          </a:prstGeom>
          <a:gradFill>
            <a:gsLst>
              <a:gs pos="0">
                <a:srgbClr val="000000">
                  <a:alpha val="35294"/>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54"/>
          <p:cNvSpPr txBox="1"/>
          <p:nvPr/>
        </p:nvSpPr>
        <p:spPr>
          <a:xfrm>
            <a:off x="6286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Command Line</a:t>
            </a:r>
            <a:endParaRPr i="1" sz="1500">
              <a:solidFill>
                <a:srgbClr val="FFFFFF"/>
              </a:solidFill>
            </a:endParaRPr>
          </a:p>
        </p:txBody>
      </p:sp>
      <p:sp>
        <p:nvSpPr>
          <p:cNvPr id="604" name="Google Shape;604;p54"/>
          <p:cNvSpPr txBox="1"/>
          <p:nvPr/>
        </p:nvSpPr>
        <p:spPr>
          <a:xfrm>
            <a:off x="628650" y="23356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Working Directory</a:t>
            </a:r>
            <a:endParaRPr i="1" sz="1500">
              <a:solidFill>
                <a:srgbClr val="FFFFFF"/>
              </a:solidFill>
            </a:endParaRPr>
          </a:p>
        </p:txBody>
      </p:sp>
      <p:sp>
        <p:nvSpPr>
          <p:cNvPr id="605" name="Google Shape;605;p54"/>
          <p:cNvSpPr txBox="1"/>
          <p:nvPr/>
        </p:nvSpPr>
        <p:spPr>
          <a:xfrm>
            <a:off x="479930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Git log</a:t>
            </a:r>
            <a:endParaRPr i="1" sz="1500">
              <a:solidFill>
                <a:srgbClr val="FFFFFF"/>
              </a:solidFill>
            </a:endParaRPr>
          </a:p>
        </p:txBody>
      </p:sp>
      <p:sp>
        <p:nvSpPr>
          <p:cNvPr id="606" name="Google Shape;606;p54"/>
          <p:cNvSpPr/>
          <p:nvPr/>
        </p:nvSpPr>
        <p:spPr>
          <a:xfrm rot="-5400000">
            <a:off x="7251706" y="3943186"/>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54"/>
          <p:cNvSpPr/>
          <p:nvPr/>
        </p:nvSpPr>
        <p:spPr>
          <a:xfrm rot="-5400000">
            <a:off x="7251704" y="3455721"/>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8" name="Google Shape;608;p54"/>
          <p:cNvCxnSpPr>
            <a:stCxn id="606" idx="6"/>
            <a:endCxn id="607" idx="2"/>
          </p:cNvCxnSpPr>
          <p:nvPr/>
        </p:nvCxnSpPr>
        <p:spPr>
          <a:xfrm rot="10800000">
            <a:off x="7409056" y="3770386"/>
            <a:ext cx="0" cy="1728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609" name="Google Shape;609;p54"/>
          <p:cNvSpPr/>
          <p:nvPr/>
        </p:nvSpPr>
        <p:spPr>
          <a:xfrm>
            <a:off x="5961200" y="1313722"/>
            <a:ext cx="830100" cy="235500"/>
          </a:xfrm>
          <a:prstGeom prst="roundRect">
            <a:avLst>
              <a:gd fmla="val 16667" name="adj"/>
            </a:avLst>
          </a:prstGeom>
          <a:solidFill>
            <a:srgbClr val="9FC5E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master</a:t>
            </a:r>
            <a:endParaRPr sz="1000">
              <a:latin typeface="Bitter"/>
              <a:ea typeface="Bitter"/>
              <a:cs typeface="Bitter"/>
              <a:sym typeface="Bitter"/>
            </a:endParaRPr>
          </a:p>
        </p:txBody>
      </p:sp>
      <p:sp>
        <p:nvSpPr>
          <p:cNvPr id="610" name="Google Shape;610;p54"/>
          <p:cNvSpPr/>
          <p:nvPr/>
        </p:nvSpPr>
        <p:spPr>
          <a:xfrm>
            <a:off x="4964375" y="1313647"/>
            <a:ext cx="830100" cy="235500"/>
          </a:xfrm>
          <a:prstGeom prst="roundRect">
            <a:avLst>
              <a:gd fmla="val 16667" name="adj"/>
            </a:avLst>
          </a:prstGeom>
          <a:solidFill>
            <a:srgbClr val="EA9999"/>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HEAD</a:t>
            </a:r>
            <a:endParaRPr sz="1000">
              <a:latin typeface="Bitter"/>
              <a:ea typeface="Bitter"/>
              <a:cs typeface="Bitter"/>
              <a:sym typeface="Bitter"/>
            </a:endParaRPr>
          </a:p>
        </p:txBody>
      </p:sp>
      <p:cxnSp>
        <p:nvCxnSpPr>
          <p:cNvPr id="611" name="Google Shape;611;p54"/>
          <p:cNvCxnSpPr>
            <a:stCxn id="610" idx="3"/>
            <a:endCxn id="609" idx="1"/>
          </p:cNvCxnSpPr>
          <p:nvPr/>
        </p:nvCxnSpPr>
        <p:spPr>
          <a:xfrm>
            <a:off x="5794475" y="1431397"/>
            <a:ext cx="1668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612" name="Google Shape;612;p54"/>
          <p:cNvSpPr/>
          <p:nvPr/>
        </p:nvSpPr>
        <p:spPr>
          <a:xfrm rot="-5400000">
            <a:off x="7556504" y="2876296"/>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4"/>
          <p:cNvSpPr/>
          <p:nvPr/>
        </p:nvSpPr>
        <p:spPr>
          <a:xfrm rot="-5400000">
            <a:off x="7558616" y="2373071"/>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4"/>
          <p:cNvSpPr/>
          <p:nvPr/>
        </p:nvSpPr>
        <p:spPr>
          <a:xfrm rot="-5400000">
            <a:off x="7554391" y="1866821"/>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5" name="Google Shape;615;p54"/>
          <p:cNvCxnSpPr>
            <a:stCxn id="612" idx="2"/>
            <a:endCxn id="607" idx="6"/>
          </p:cNvCxnSpPr>
          <p:nvPr/>
        </p:nvCxnSpPr>
        <p:spPr>
          <a:xfrm rot="5400000">
            <a:off x="7429154" y="3170896"/>
            <a:ext cx="264600" cy="304800"/>
          </a:xfrm>
          <a:prstGeom prst="curvedConnector3">
            <a:avLst>
              <a:gd fmla="val 50024" name="adj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616" name="Google Shape;616;p54"/>
          <p:cNvCxnSpPr>
            <a:stCxn id="613" idx="2"/>
            <a:endCxn id="612" idx="6"/>
          </p:cNvCxnSpPr>
          <p:nvPr/>
        </p:nvCxnSpPr>
        <p:spPr>
          <a:xfrm flipH="1">
            <a:off x="7713866" y="2687771"/>
            <a:ext cx="210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617" name="Google Shape;617;p54"/>
          <p:cNvCxnSpPr>
            <a:stCxn id="614" idx="2"/>
            <a:endCxn id="613" idx="6"/>
          </p:cNvCxnSpPr>
          <p:nvPr/>
        </p:nvCxnSpPr>
        <p:spPr>
          <a:xfrm>
            <a:off x="7711741" y="2181521"/>
            <a:ext cx="4200" cy="1917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618" name="Google Shape;618;p54"/>
          <p:cNvSpPr/>
          <p:nvPr/>
        </p:nvSpPr>
        <p:spPr>
          <a:xfrm rot="-5400000">
            <a:off x="6907104" y="2876233"/>
            <a:ext cx="314700" cy="314700"/>
          </a:xfrm>
          <a:prstGeom prst="ellipse">
            <a:avLst/>
          </a:prstGeom>
          <a:solidFill>
            <a:srgbClr val="A4C2F4"/>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4"/>
          <p:cNvSpPr/>
          <p:nvPr/>
        </p:nvSpPr>
        <p:spPr>
          <a:xfrm rot="-5400000">
            <a:off x="6909216" y="2373008"/>
            <a:ext cx="314700" cy="314700"/>
          </a:xfrm>
          <a:prstGeom prst="ellipse">
            <a:avLst/>
          </a:prstGeom>
          <a:solidFill>
            <a:srgbClr val="A4C2F4"/>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0" name="Google Shape;620;p54"/>
          <p:cNvCxnSpPr>
            <a:stCxn id="619" idx="2"/>
            <a:endCxn id="618" idx="6"/>
          </p:cNvCxnSpPr>
          <p:nvPr/>
        </p:nvCxnSpPr>
        <p:spPr>
          <a:xfrm flipH="1">
            <a:off x="7064466" y="2687708"/>
            <a:ext cx="210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621" name="Google Shape;621;p54"/>
          <p:cNvCxnSpPr>
            <a:stCxn id="607" idx="6"/>
            <a:endCxn id="618" idx="2"/>
          </p:cNvCxnSpPr>
          <p:nvPr/>
        </p:nvCxnSpPr>
        <p:spPr>
          <a:xfrm flipH="1" rot="5400000">
            <a:off x="7104254" y="3150921"/>
            <a:ext cx="264900" cy="344700"/>
          </a:xfrm>
          <a:prstGeom prst="curvedConnector3">
            <a:avLst>
              <a:gd fmla="val 49979" name="adj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622" name="Google Shape;622;p54"/>
          <p:cNvSpPr/>
          <p:nvPr/>
        </p:nvSpPr>
        <p:spPr>
          <a:xfrm rot="-5400000">
            <a:off x="6979125" y="1343574"/>
            <a:ext cx="174900" cy="175800"/>
          </a:xfrm>
          <a:prstGeom prst="ellipse">
            <a:avLst/>
          </a:prstGeom>
          <a:solidFill>
            <a:srgbClr val="A4C2F4"/>
          </a:solidFill>
          <a:ln cap="flat" cmpd="sng" w="38100">
            <a:solidFill>
              <a:srgbClr val="292929"/>
            </a:solidFill>
            <a:prstDash val="solid"/>
            <a:round/>
            <a:headEnd len="sm" w="sm" type="none"/>
            <a:tailEnd len="sm" w="sm" type="none"/>
          </a:ln>
          <a:effectLst>
            <a:outerShdw blurRad="442913"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3" name="Google Shape;623;p54"/>
          <p:cNvCxnSpPr>
            <a:stCxn id="622" idx="2"/>
            <a:endCxn id="619" idx="6"/>
          </p:cNvCxnSpPr>
          <p:nvPr/>
        </p:nvCxnSpPr>
        <p:spPr>
          <a:xfrm>
            <a:off x="7066575" y="1518924"/>
            <a:ext cx="0" cy="8541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624" name="Google Shape;624;p54"/>
          <p:cNvCxnSpPr>
            <a:stCxn id="614" idx="6"/>
            <a:endCxn id="622" idx="2"/>
          </p:cNvCxnSpPr>
          <p:nvPr/>
        </p:nvCxnSpPr>
        <p:spPr>
          <a:xfrm flipH="1" rot="5400000">
            <a:off x="7215091" y="1370171"/>
            <a:ext cx="348000" cy="645300"/>
          </a:xfrm>
          <a:prstGeom prst="curvedConnector3">
            <a:avLst>
              <a:gd fmla="val 49985" name="adj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625" name="Google Shape;625;p54"/>
          <p:cNvCxnSpPr>
            <a:stCxn id="609" idx="3"/>
            <a:endCxn id="622" idx="0"/>
          </p:cNvCxnSpPr>
          <p:nvPr/>
        </p:nvCxnSpPr>
        <p:spPr>
          <a:xfrm>
            <a:off x="6791300" y="1431472"/>
            <a:ext cx="1875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Google Shape;87;p19"/>
          <p:cNvSpPr txBox="1"/>
          <p:nvPr>
            <p:ph type="title"/>
          </p:nvPr>
        </p:nvSpPr>
        <p:spPr>
          <a:xfrm>
            <a:off x="61171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latin typeface="Bitter"/>
                <a:ea typeface="Bitter"/>
                <a:cs typeface="Bitter"/>
                <a:sym typeface="Bitter"/>
              </a:rPr>
              <a:t>GIT is a VCS but what is a VCS?</a:t>
            </a:r>
            <a:endParaRPr>
              <a:latin typeface="Bitter"/>
              <a:ea typeface="Bitter"/>
              <a:cs typeface="Bitter"/>
              <a:sym typeface="Bitter"/>
            </a:endParaRPr>
          </a:p>
        </p:txBody>
      </p:sp>
      <p:sp>
        <p:nvSpPr>
          <p:cNvPr id="88" name="Google Shape;88;p19"/>
          <p:cNvSpPr txBox="1"/>
          <p:nvPr>
            <p:ph idx="2" type="body"/>
          </p:nvPr>
        </p:nvSpPr>
        <p:spPr>
          <a:xfrm>
            <a:off x="611700" y="654500"/>
            <a:ext cx="7903800" cy="3978000"/>
          </a:xfrm>
          <a:prstGeom prst="rect">
            <a:avLst/>
          </a:prstGeom>
        </p:spPr>
        <p:txBody>
          <a:bodyPr anchorCtr="0" anchor="t" bIns="91425" lIns="91425" spcFirstLastPara="1" rIns="91425" wrap="square" tIns="91425">
            <a:noAutofit/>
          </a:bodyPr>
          <a:lstStyle/>
          <a:p>
            <a:pPr indent="-361950" lvl="0" marL="457200" rtl="0" algn="l">
              <a:lnSpc>
                <a:spcPct val="115000"/>
              </a:lnSpc>
              <a:spcBef>
                <a:spcPts val="753"/>
              </a:spcBef>
              <a:spcAft>
                <a:spcPts val="0"/>
              </a:spcAft>
              <a:buSzPts val="2100"/>
              <a:buFont typeface="Bitter"/>
              <a:buAutoNum type="arabicPeriod"/>
            </a:pPr>
            <a:r>
              <a:rPr lang="fr"/>
              <a:t>Veritas Cluster Server, </a:t>
            </a:r>
            <a:r>
              <a:rPr lang="fr" sz="1100">
                <a:solidFill>
                  <a:srgbClr val="222222"/>
                </a:solidFill>
                <a:highlight>
                  <a:srgbClr val="FFFFFF"/>
                </a:highlight>
              </a:rPr>
              <a:t>a commercial high-availability computer clustering system</a:t>
            </a:r>
            <a:endParaRPr/>
          </a:p>
          <a:p>
            <a:pPr indent="-361950" lvl="0" marL="457200" rtl="0" algn="l">
              <a:lnSpc>
                <a:spcPct val="115000"/>
              </a:lnSpc>
              <a:spcBef>
                <a:spcPts val="0"/>
              </a:spcBef>
              <a:spcAft>
                <a:spcPts val="0"/>
              </a:spcAft>
              <a:buSzPts val="2100"/>
              <a:buFont typeface="Bitter"/>
              <a:buAutoNum type="arabicPeriod"/>
            </a:pPr>
            <a:r>
              <a:rPr lang="fr"/>
              <a:t>Version Control System, </a:t>
            </a:r>
            <a:r>
              <a:rPr lang="fr" sz="1100">
                <a:solidFill>
                  <a:srgbClr val="222222"/>
                </a:solidFill>
                <a:highlight>
                  <a:srgbClr val="FFFFFF"/>
                </a:highlight>
              </a:rPr>
              <a:t>a system for managing multiple revisions</a:t>
            </a:r>
            <a:endParaRPr/>
          </a:p>
          <a:p>
            <a:pPr indent="-361950" lvl="0" marL="457200" rtl="0" algn="l">
              <a:lnSpc>
                <a:spcPct val="115000"/>
              </a:lnSpc>
              <a:spcBef>
                <a:spcPts val="0"/>
              </a:spcBef>
              <a:spcAft>
                <a:spcPts val="0"/>
              </a:spcAft>
              <a:buSzPts val="2100"/>
              <a:buFont typeface="Bitter"/>
              <a:buAutoNum type="arabicPeriod"/>
            </a:pPr>
            <a:r>
              <a:rPr lang="fr"/>
              <a:t>Venture CapitalS, </a:t>
            </a:r>
            <a:r>
              <a:rPr lang="fr" sz="1100">
                <a:solidFill>
                  <a:srgbClr val="222222"/>
                </a:solidFill>
                <a:highlight>
                  <a:srgbClr val="FFFFFF"/>
                </a:highlight>
              </a:rPr>
              <a:t>specials investment funds</a:t>
            </a:r>
            <a:endParaRPr/>
          </a:p>
          <a:p>
            <a:pPr indent="-361950" lvl="0" marL="457200" rtl="0" algn="l">
              <a:spcBef>
                <a:spcPts val="0"/>
              </a:spcBef>
              <a:spcAft>
                <a:spcPts val="0"/>
              </a:spcAft>
              <a:buSzPts val="2100"/>
              <a:buFont typeface="Bitter"/>
              <a:buAutoNum type="arabicPeriod"/>
            </a:pPr>
            <a:r>
              <a:rPr lang="fr"/>
              <a:t>Vietnamese Council of State, </a:t>
            </a:r>
            <a:r>
              <a:rPr lang="fr" sz="1100">
                <a:solidFill>
                  <a:srgbClr val="222222"/>
                </a:solidFill>
                <a:highlight>
                  <a:srgbClr val="FFFFFF"/>
                </a:highlight>
              </a:rPr>
              <a:t>the highest standing body of the National Assembly of Vietnam</a:t>
            </a:r>
            <a:endParaRPr sz="1100">
              <a:solidFill>
                <a:srgbClr val="222222"/>
              </a:solidFill>
              <a:highlight>
                <a:srgbClr val="FFFFFF"/>
              </a:highlight>
            </a:endParaRPr>
          </a:p>
          <a:p>
            <a:pPr indent="0" lvl="0" marL="0" rtl="0" algn="l">
              <a:lnSpc>
                <a:spcPct val="115000"/>
              </a:lnSpc>
              <a:spcBef>
                <a:spcPts val="753"/>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9" name="Shape 629"/>
        <p:cNvGrpSpPr/>
        <p:nvPr/>
      </p:nvGrpSpPr>
      <p:grpSpPr>
        <a:xfrm>
          <a:off x="0" y="0"/>
          <a:ext cx="0" cy="0"/>
          <a:chOff x="0" y="0"/>
          <a:chExt cx="0" cy="0"/>
        </a:xfrm>
      </p:grpSpPr>
      <p:sp>
        <p:nvSpPr>
          <p:cNvPr id="630" name="Google Shape;630;p55"/>
          <p:cNvSpPr txBox="1"/>
          <p:nvPr>
            <p:ph idx="1" type="body"/>
          </p:nvPr>
        </p:nvSpPr>
        <p:spPr>
          <a:xfrm>
            <a:off x="623888" y="3442098"/>
            <a:ext cx="7886700" cy="1125000"/>
          </a:xfrm>
          <a:prstGeom prst="rect">
            <a:avLst/>
          </a:prstGeom>
        </p:spPr>
        <p:txBody>
          <a:bodyPr anchorCtr="0" anchor="t" bIns="91425" lIns="91425" spcFirstLastPara="1" rIns="91425" wrap="square" tIns="91425">
            <a:noAutofit/>
          </a:bodyPr>
          <a:lstStyle/>
          <a:p>
            <a:pPr indent="0" lvl="0" marL="0" rtl="0" algn="l">
              <a:spcBef>
                <a:spcPts val="753"/>
              </a:spcBef>
              <a:spcAft>
                <a:spcPts val="0"/>
              </a:spcAft>
              <a:buNone/>
            </a:pPr>
            <a:r>
              <a:rPr lang="fr"/>
              <a:t>Replay the feature on top of master so that it is up to date</a:t>
            </a:r>
            <a:endParaRPr/>
          </a:p>
        </p:txBody>
      </p:sp>
      <p:sp>
        <p:nvSpPr>
          <p:cNvPr id="631" name="Google Shape;631;p55"/>
          <p:cNvSpPr txBox="1"/>
          <p:nvPr>
            <p:ph type="title"/>
          </p:nvPr>
        </p:nvSpPr>
        <p:spPr>
          <a:xfrm>
            <a:off x="623888" y="1282305"/>
            <a:ext cx="7886700" cy="213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fr"/>
              <a:t>Rebasing</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5" name="Shape 635"/>
        <p:cNvGrpSpPr/>
        <p:nvPr/>
      </p:nvGrpSpPr>
      <p:grpSpPr>
        <a:xfrm>
          <a:off x="0" y="0"/>
          <a:ext cx="0" cy="0"/>
          <a:chOff x="0" y="0"/>
          <a:chExt cx="0" cy="0"/>
        </a:xfrm>
      </p:grpSpPr>
      <p:sp>
        <p:nvSpPr>
          <p:cNvPr id="636" name="Google Shape;636;p56"/>
          <p:cNvSpPr/>
          <p:nvPr/>
        </p:nvSpPr>
        <p:spPr>
          <a:xfrm>
            <a:off x="628650" y="2670525"/>
            <a:ext cx="3606900" cy="17676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6"/>
          <p:cNvSpPr/>
          <p:nvPr/>
        </p:nvSpPr>
        <p:spPr>
          <a:xfrm>
            <a:off x="628650" y="982200"/>
            <a:ext cx="3606900" cy="1338600"/>
          </a:xfrm>
          <a:prstGeom prst="rect">
            <a:avLst/>
          </a:prstGeom>
          <a:gradFill>
            <a:gsLst>
              <a:gs pos="0">
                <a:srgbClr val="000000">
                  <a:alpha val="65490"/>
                </a:srgbClr>
              </a:gs>
              <a:gs pos="100000">
                <a:srgbClr val="000000">
                  <a:alpha val="20000"/>
                </a:srgbClr>
              </a:gs>
            </a:gsLst>
            <a:lin ang="0" scaled="0"/>
          </a:grad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r">
                <a:solidFill>
                  <a:srgbClr val="A4C2F4"/>
                </a:solidFill>
                <a:latin typeface="Roboto Mono"/>
                <a:ea typeface="Roboto Mono"/>
                <a:cs typeface="Roboto Mono"/>
                <a:sym typeface="Roboto Mono"/>
              </a:rPr>
              <a:t># Let’s go back to our forked</a:t>
            </a:r>
            <a:endParaRPr>
              <a:solidFill>
                <a:srgbClr val="A4C2F4"/>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fr">
                <a:solidFill>
                  <a:srgbClr val="A4C2F4"/>
                </a:solidFill>
                <a:latin typeface="Roboto Mono"/>
                <a:ea typeface="Roboto Mono"/>
                <a:cs typeface="Roboto Mono"/>
                <a:sym typeface="Roboto Mono"/>
              </a:rPr>
              <a:t># example</a:t>
            </a:r>
            <a:endParaRPr>
              <a:solidFill>
                <a:srgbClr val="A4C2F4"/>
              </a:solidFill>
              <a:latin typeface="Roboto Mono"/>
              <a:ea typeface="Roboto Mono"/>
              <a:cs typeface="Roboto Mono"/>
              <a:sym typeface="Roboto Mono"/>
            </a:endParaRPr>
          </a:p>
          <a:p>
            <a:pPr indent="0" lvl="0" marL="0" rtl="0" algn="l">
              <a:spcBef>
                <a:spcPts val="0"/>
              </a:spcBef>
              <a:spcAft>
                <a:spcPts val="0"/>
              </a:spcAft>
              <a:buNone/>
            </a:pPr>
            <a:r>
              <a:t/>
            </a:r>
            <a:endParaRPr>
              <a:solidFill>
                <a:srgbClr val="A4C2F4"/>
              </a:solidFill>
              <a:latin typeface="Roboto Mono"/>
              <a:ea typeface="Roboto Mono"/>
              <a:cs typeface="Roboto Mono"/>
              <a:sym typeface="Roboto Mono"/>
            </a:endParaRPr>
          </a:p>
        </p:txBody>
      </p:sp>
      <p:sp>
        <p:nvSpPr>
          <p:cNvPr id="638" name="Google Shape;638;p56"/>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Rebasing</a:t>
            </a:r>
            <a:endParaRPr/>
          </a:p>
        </p:txBody>
      </p:sp>
      <p:sp>
        <p:nvSpPr>
          <p:cNvPr id="639" name="Google Shape;639;p56"/>
          <p:cNvSpPr txBox="1"/>
          <p:nvPr/>
        </p:nvSpPr>
        <p:spPr>
          <a:xfrm>
            <a:off x="863025" y="2715500"/>
            <a:ext cx="3606900" cy="23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Roboto Mono"/>
                <a:ea typeface="Roboto Mono"/>
                <a:cs typeface="Roboto Mono"/>
                <a:sym typeface="Roboto Mono"/>
              </a:rPr>
              <a:t>my</a:t>
            </a:r>
            <a:r>
              <a:rPr lang="fr">
                <a:solidFill>
                  <a:schemeClr val="lt1"/>
                </a:solidFill>
                <a:latin typeface="Roboto Mono"/>
                <a:ea typeface="Roboto Mono"/>
                <a:cs typeface="Roboto Mono"/>
                <a:sym typeface="Roboto Mono"/>
              </a:rPr>
              <a:t>-p</a:t>
            </a:r>
            <a:r>
              <a:rPr lang="fr">
                <a:solidFill>
                  <a:srgbClr val="FFFFFF"/>
                </a:solidFill>
                <a:latin typeface="Roboto Mono"/>
                <a:ea typeface="Roboto Mono"/>
                <a:cs typeface="Roboto Mono"/>
                <a:sym typeface="Roboto Mono"/>
              </a:rPr>
              <a:t>roject</a:t>
            </a:r>
            <a:br>
              <a:rPr lang="fr">
                <a:solidFill>
                  <a:srgbClr val="B7B7B7"/>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README.md</a:t>
            </a:r>
            <a:br>
              <a:rPr lang="fr">
                <a:solidFill>
                  <a:srgbClr val="FFFFFF"/>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src </a:t>
            </a:r>
            <a:br>
              <a:rPr lang="fr">
                <a:solidFill>
                  <a:srgbClr val="FFFFFF"/>
                </a:solidFill>
                <a:latin typeface="Roboto Mono"/>
                <a:ea typeface="Roboto Mono"/>
                <a:cs typeface="Roboto Mono"/>
                <a:sym typeface="Roboto Mono"/>
              </a:rPr>
            </a:br>
            <a:r>
              <a:rPr lang="fr">
                <a:solidFill>
                  <a:schemeClr val="lt1"/>
                </a:solidFill>
                <a:latin typeface="Roboto Mono"/>
                <a:ea typeface="Roboto Mono"/>
                <a:cs typeface="Roboto Mono"/>
                <a:sym typeface="Roboto Mono"/>
              </a:rPr>
              <a:t>    ├── hello.java</a:t>
            </a:r>
            <a:endParaRPr>
              <a:solidFill>
                <a:schemeClr val="lt1"/>
              </a:solidFill>
              <a:latin typeface="Roboto Mono"/>
              <a:ea typeface="Roboto Mono"/>
              <a:cs typeface="Roboto Mono"/>
              <a:sym typeface="Roboto Mono"/>
            </a:endParaRPr>
          </a:p>
          <a:p>
            <a:pPr indent="0" lvl="0" marL="0" rtl="0" algn="l">
              <a:spcBef>
                <a:spcPts val="0"/>
              </a:spcBef>
              <a:spcAft>
                <a:spcPts val="0"/>
              </a:spcAft>
              <a:buNone/>
            </a:pPr>
            <a:r>
              <a:rPr lang="fr">
                <a:solidFill>
                  <a:srgbClr val="FFD966"/>
                </a:solidFill>
                <a:latin typeface="Roboto Mono"/>
                <a:ea typeface="Roboto Mono"/>
                <a:cs typeface="Roboto Mono"/>
                <a:sym typeface="Roboto Mono"/>
              </a:rPr>
              <a:t>    └── master.java</a:t>
            </a:r>
            <a:endParaRPr>
              <a:solidFill>
                <a:srgbClr val="FFD966"/>
              </a:solidFill>
              <a:latin typeface="Roboto Mono"/>
              <a:ea typeface="Roboto Mono"/>
              <a:cs typeface="Roboto Mono"/>
              <a:sym typeface="Roboto Mono"/>
            </a:endParaRPr>
          </a:p>
          <a:p>
            <a:pPr indent="0" lvl="0" marL="0" rtl="0" algn="l">
              <a:spcBef>
                <a:spcPts val="0"/>
              </a:spcBef>
              <a:spcAft>
                <a:spcPts val="0"/>
              </a:spcAft>
              <a:buNone/>
            </a:pPr>
            <a:r>
              <a:t/>
            </a:r>
            <a:endParaRPr>
              <a:solidFill>
                <a:srgbClr val="FFFFFF"/>
              </a:solidFill>
              <a:latin typeface="Roboto Mono"/>
              <a:ea typeface="Roboto Mono"/>
              <a:cs typeface="Roboto Mono"/>
              <a:sym typeface="Roboto Mono"/>
            </a:endParaRPr>
          </a:p>
        </p:txBody>
      </p:sp>
      <p:sp>
        <p:nvSpPr>
          <p:cNvPr id="640" name="Google Shape;640;p56"/>
          <p:cNvSpPr/>
          <p:nvPr/>
        </p:nvSpPr>
        <p:spPr>
          <a:xfrm>
            <a:off x="4799300" y="982200"/>
            <a:ext cx="3555000" cy="3456000"/>
          </a:xfrm>
          <a:prstGeom prst="rect">
            <a:avLst/>
          </a:prstGeom>
          <a:gradFill>
            <a:gsLst>
              <a:gs pos="0">
                <a:srgbClr val="000000">
                  <a:alpha val="35294"/>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6"/>
          <p:cNvSpPr txBox="1"/>
          <p:nvPr/>
        </p:nvSpPr>
        <p:spPr>
          <a:xfrm>
            <a:off x="6286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Command Line</a:t>
            </a:r>
            <a:endParaRPr i="1" sz="1500">
              <a:solidFill>
                <a:srgbClr val="FFFFFF"/>
              </a:solidFill>
            </a:endParaRPr>
          </a:p>
        </p:txBody>
      </p:sp>
      <p:sp>
        <p:nvSpPr>
          <p:cNvPr id="642" name="Google Shape;642;p56"/>
          <p:cNvSpPr txBox="1"/>
          <p:nvPr/>
        </p:nvSpPr>
        <p:spPr>
          <a:xfrm>
            <a:off x="628650" y="23356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Working Directory</a:t>
            </a:r>
            <a:endParaRPr i="1" sz="1500">
              <a:solidFill>
                <a:srgbClr val="FFFFFF"/>
              </a:solidFill>
            </a:endParaRPr>
          </a:p>
        </p:txBody>
      </p:sp>
      <p:sp>
        <p:nvSpPr>
          <p:cNvPr id="643" name="Google Shape;643;p56"/>
          <p:cNvSpPr txBox="1"/>
          <p:nvPr/>
        </p:nvSpPr>
        <p:spPr>
          <a:xfrm>
            <a:off x="479930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Git log</a:t>
            </a:r>
            <a:endParaRPr i="1" sz="1500">
              <a:solidFill>
                <a:srgbClr val="FFFFFF"/>
              </a:solidFill>
            </a:endParaRPr>
          </a:p>
        </p:txBody>
      </p:sp>
      <p:sp>
        <p:nvSpPr>
          <p:cNvPr id="644" name="Google Shape;644;p56"/>
          <p:cNvSpPr/>
          <p:nvPr/>
        </p:nvSpPr>
        <p:spPr>
          <a:xfrm rot="-5400000">
            <a:off x="7251706" y="3562186"/>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6"/>
          <p:cNvSpPr/>
          <p:nvPr/>
        </p:nvSpPr>
        <p:spPr>
          <a:xfrm rot="-5400000">
            <a:off x="7251704" y="3074721"/>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6" name="Google Shape;646;p56"/>
          <p:cNvCxnSpPr>
            <a:stCxn id="644" idx="6"/>
            <a:endCxn id="645" idx="2"/>
          </p:cNvCxnSpPr>
          <p:nvPr/>
        </p:nvCxnSpPr>
        <p:spPr>
          <a:xfrm rot="10800000">
            <a:off x="7409056" y="3389386"/>
            <a:ext cx="0" cy="1728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647" name="Google Shape;647;p56"/>
          <p:cNvSpPr/>
          <p:nvPr/>
        </p:nvSpPr>
        <p:spPr>
          <a:xfrm>
            <a:off x="5931925" y="2031710"/>
            <a:ext cx="830100" cy="235500"/>
          </a:xfrm>
          <a:prstGeom prst="roundRect">
            <a:avLst>
              <a:gd fmla="val 16667" name="adj"/>
            </a:avLst>
          </a:prstGeom>
          <a:solidFill>
            <a:srgbClr val="9FC5E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master</a:t>
            </a:r>
            <a:endParaRPr sz="1000">
              <a:latin typeface="Bitter"/>
              <a:ea typeface="Bitter"/>
              <a:cs typeface="Bitter"/>
              <a:sym typeface="Bitter"/>
            </a:endParaRPr>
          </a:p>
        </p:txBody>
      </p:sp>
      <p:sp>
        <p:nvSpPr>
          <p:cNvPr id="648" name="Google Shape;648;p56"/>
          <p:cNvSpPr/>
          <p:nvPr/>
        </p:nvSpPr>
        <p:spPr>
          <a:xfrm>
            <a:off x="4935100" y="2031635"/>
            <a:ext cx="830100" cy="235500"/>
          </a:xfrm>
          <a:prstGeom prst="roundRect">
            <a:avLst>
              <a:gd fmla="val 16667" name="adj"/>
            </a:avLst>
          </a:prstGeom>
          <a:solidFill>
            <a:srgbClr val="EA9999"/>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HEAD</a:t>
            </a:r>
            <a:endParaRPr sz="1000">
              <a:latin typeface="Bitter"/>
              <a:ea typeface="Bitter"/>
              <a:cs typeface="Bitter"/>
              <a:sym typeface="Bitter"/>
            </a:endParaRPr>
          </a:p>
        </p:txBody>
      </p:sp>
      <p:sp>
        <p:nvSpPr>
          <p:cNvPr id="649" name="Google Shape;649;p56"/>
          <p:cNvSpPr/>
          <p:nvPr/>
        </p:nvSpPr>
        <p:spPr>
          <a:xfrm>
            <a:off x="8061813" y="1525422"/>
            <a:ext cx="830100" cy="235500"/>
          </a:xfrm>
          <a:prstGeom prst="roundRect">
            <a:avLst>
              <a:gd fmla="val 16667" name="adj"/>
            </a:avLst>
          </a:prstGeom>
          <a:solidFill>
            <a:srgbClr val="B6D7A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feature</a:t>
            </a:r>
            <a:endParaRPr sz="1000">
              <a:latin typeface="Bitter"/>
              <a:ea typeface="Bitter"/>
              <a:cs typeface="Bitter"/>
              <a:sym typeface="Bitter"/>
            </a:endParaRPr>
          </a:p>
        </p:txBody>
      </p:sp>
      <p:cxnSp>
        <p:nvCxnSpPr>
          <p:cNvPr id="650" name="Google Shape;650;p56"/>
          <p:cNvCxnSpPr>
            <a:stCxn id="648" idx="3"/>
            <a:endCxn id="647" idx="1"/>
          </p:cNvCxnSpPr>
          <p:nvPr/>
        </p:nvCxnSpPr>
        <p:spPr>
          <a:xfrm>
            <a:off x="5765200" y="2149385"/>
            <a:ext cx="1668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651" name="Google Shape;651;p56"/>
          <p:cNvSpPr/>
          <p:nvPr/>
        </p:nvSpPr>
        <p:spPr>
          <a:xfrm rot="-5400000">
            <a:off x="7556504" y="2495296"/>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56"/>
          <p:cNvSpPr/>
          <p:nvPr/>
        </p:nvSpPr>
        <p:spPr>
          <a:xfrm rot="-5400000">
            <a:off x="7558616" y="1992071"/>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56"/>
          <p:cNvSpPr/>
          <p:nvPr/>
        </p:nvSpPr>
        <p:spPr>
          <a:xfrm rot="-5400000">
            <a:off x="7554391" y="1485821"/>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4" name="Google Shape;654;p56"/>
          <p:cNvCxnSpPr>
            <a:stCxn id="651" idx="2"/>
            <a:endCxn id="645" idx="6"/>
          </p:cNvCxnSpPr>
          <p:nvPr/>
        </p:nvCxnSpPr>
        <p:spPr>
          <a:xfrm rot="5400000">
            <a:off x="7429154" y="2789896"/>
            <a:ext cx="264600" cy="304800"/>
          </a:xfrm>
          <a:prstGeom prst="curvedConnector3">
            <a:avLst>
              <a:gd fmla="val 50024" name="adj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655" name="Google Shape;655;p56"/>
          <p:cNvCxnSpPr>
            <a:stCxn id="652" idx="2"/>
            <a:endCxn id="651" idx="6"/>
          </p:cNvCxnSpPr>
          <p:nvPr/>
        </p:nvCxnSpPr>
        <p:spPr>
          <a:xfrm flipH="1">
            <a:off x="7713866" y="2306771"/>
            <a:ext cx="210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656" name="Google Shape;656;p56"/>
          <p:cNvCxnSpPr>
            <a:stCxn id="653" idx="2"/>
            <a:endCxn id="652" idx="6"/>
          </p:cNvCxnSpPr>
          <p:nvPr/>
        </p:nvCxnSpPr>
        <p:spPr>
          <a:xfrm>
            <a:off x="7711741" y="1800521"/>
            <a:ext cx="4200" cy="1917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657" name="Google Shape;657;p56"/>
          <p:cNvCxnSpPr>
            <a:stCxn id="653" idx="4"/>
            <a:endCxn id="649" idx="1"/>
          </p:cNvCxnSpPr>
          <p:nvPr/>
        </p:nvCxnSpPr>
        <p:spPr>
          <a:xfrm>
            <a:off x="7869091" y="1643171"/>
            <a:ext cx="1926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658" name="Google Shape;658;p56"/>
          <p:cNvSpPr/>
          <p:nvPr/>
        </p:nvSpPr>
        <p:spPr>
          <a:xfrm rot="-5400000">
            <a:off x="6907104" y="2495233"/>
            <a:ext cx="314700" cy="314700"/>
          </a:xfrm>
          <a:prstGeom prst="ellipse">
            <a:avLst/>
          </a:prstGeom>
          <a:solidFill>
            <a:srgbClr val="A4C2F4"/>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6"/>
          <p:cNvSpPr/>
          <p:nvPr/>
        </p:nvSpPr>
        <p:spPr>
          <a:xfrm rot="-5400000">
            <a:off x="6909216" y="1992008"/>
            <a:ext cx="314700" cy="314700"/>
          </a:xfrm>
          <a:prstGeom prst="ellipse">
            <a:avLst/>
          </a:prstGeom>
          <a:solidFill>
            <a:srgbClr val="A4C2F4"/>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0" name="Google Shape;660;p56"/>
          <p:cNvCxnSpPr>
            <a:stCxn id="659" idx="2"/>
            <a:endCxn id="658" idx="6"/>
          </p:cNvCxnSpPr>
          <p:nvPr/>
        </p:nvCxnSpPr>
        <p:spPr>
          <a:xfrm flipH="1">
            <a:off x="7064466" y="2306708"/>
            <a:ext cx="210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661" name="Google Shape;661;p56"/>
          <p:cNvCxnSpPr>
            <a:stCxn id="645" idx="6"/>
            <a:endCxn id="658" idx="2"/>
          </p:cNvCxnSpPr>
          <p:nvPr/>
        </p:nvCxnSpPr>
        <p:spPr>
          <a:xfrm flipH="1" rot="5400000">
            <a:off x="7104254" y="2769921"/>
            <a:ext cx="264900" cy="344700"/>
          </a:xfrm>
          <a:prstGeom prst="curvedConnector3">
            <a:avLst>
              <a:gd fmla="val 49979" name="adj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662" name="Google Shape;662;p56"/>
          <p:cNvCxnSpPr>
            <a:endCxn id="659" idx="0"/>
          </p:cNvCxnSpPr>
          <p:nvPr/>
        </p:nvCxnSpPr>
        <p:spPr>
          <a:xfrm>
            <a:off x="6761916" y="2149358"/>
            <a:ext cx="1473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663" name="Google Shape;663;p56"/>
          <p:cNvSpPr txBox="1"/>
          <p:nvPr/>
        </p:nvSpPr>
        <p:spPr>
          <a:xfrm>
            <a:off x="7618763" y="2509545"/>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1</a:t>
            </a:r>
            <a:endParaRPr>
              <a:latin typeface="Bitter"/>
              <a:ea typeface="Bitter"/>
              <a:cs typeface="Bitter"/>
              <a:sym typeface="Bitter"/>
            </a:endParaRPr>
          </a:p>
        </p:txBody>
      </p:sp>
      <p:sp>
        <p:nvSpPr>
          <p:cNvPr id="664" name="Google Shape;664;p56"/>
          <p:cNvSpPr txBox="1"/>
          <p:nvPr/>
        </p:nvSpPr>
        <p:spPr>
          <a:xfrm>
            <a:off x="7618763" y="2002615"/>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2</a:t>
            </a:r>
            <a:endParaRPr>
              <a:latin typeface="Bitter"/>
              <a:ea typeface="Bitter"/>
              <a:cs typeface="Bitter"/>
              <a:sym typeface="Bitter"/>
            </a:endParaRPr>
          </a:p>
        </p:txBody>
      </p:sp>
      <p:sp>
        <p:nvSpPr>
          <p:cNvPr id="665" name="Google Shape;665;p56"/>
          <p:cNvSpPr txBox="1"/>
          <p:nvPr/>
        </p:nvSpPr>
        <p:spPr>
          <a:xfrm>
            <a:off x="7611658" y="1511840"/>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3</a:t>
            </a:r>
            <a:endParaRPr>
              <a:latin typeface="Bitter"/>
              <a:ea typeface="Bitter"/>
              <a:cs typeface="Bitter"/>
              <a:sym typeface="Bitter"/>
            </a:endParaRPr>
          </a:p>
        </p:txBody>
      </p:sp>
      <p:sp>
        <p:nvSpPr>
          <p:cNvPr id="666" name="Google Shape;666;p56"/>
          <p:cNvSpPr txBox="1"/>
          <p:nvPr/>
        </p:nvSpPr>
        <p:spPr>
          <a:xfrm>
            <a:off x="7292650" y="3569240"/>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A </a:t>
            </a:r>
            <a:endParaRPr>
              <a:latin typeface="Bitter"/>
              <a:ea typeface="Bitter"/>
              <a:cs typeface="Bitter"/>
              <a:sym typeface="Bitter"/>
            </a:endParaRPr>
          </a:p>
        </p:txBody>
      </p:sp>
      <p:sp>
        <p:nvSpPr>
          <p:cNvPr id="667" name="Google Shape;667;p56"/>
          <p:cNvSpPr txBox="1"/>
          <p:nvPr/>
        </p:nvSpPr>
        <p:spPr>
          <a:xfrm>
            <a:off x="7292650" y="3097832"/>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B</a:t>
            </a:r>
            <a:endParaRPr>
              <a:latin typeface="Bitter"/>
              <a:ea typeface="Bitter"/>
              <a:cs typeface="Bitter"/>
              <a:sym typeface="Bitter"/>
            </a:endParaRPr>
          </a:p>
        </p:txBody>
      </p:sp>
      <p:sp>
        <p:nvSpPr>
          <p:cNvPr id="668" name="Google Shape;668;p56"/>
          <p:cNvSpPr txBox="1"/>
          <p:nvPr/>
        </p:nvSpPr>
        <p:spPr>
          <a:xfrm>
            <a:off x="6954275" y="2509545"/>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C</a:t>
            </a:r>
            <a:endParaRPr>
              <a:latin typeface="Bitter"/>
              <a:ea typeface="Bitter"/>
              <a:cs typeface="Bitter"/>
              <a:sym typeface="Bitter"/>
            </a:endParaRPr>
          </a:p>
        </p:txBody>
      </p:sp>
      <p:sp>
        <p:nvSpPr>
          <p:cNvPr id="669" name="Google Shape;669;p56"/>
          <p:cNvSpPr txBox="1"/>
          <p:nvPr/>
        </p:nvSpPr>
        <p:spPr>
          <a:xfrm>
            <a:off x="6945224" y="2011666"/>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D</a:t>
            </a:r>
            <a:endParaRPr>
              <a:latin typeface="Bitter"/>
              <a:ea typeface="Bitter"/>
              <a:cs typeface="Bitter"/>
              <a:sym typeface="Bitte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3" name="Shape 673"/>
        <p:cNvGrpSpPr/>
        <p:nvPr/>
      </p:nvGrpSpPr>
      <p:grpSpPr>
        <a:xfrm>
          <a:off x="0" y="0"/>
          <a:ext cx="0" cy="0"/>
          <a:chOff x="0" y="0"/>
          <a:chExt cx="0" cy="0"/>
        </a:xfrm>
      </p:grpSpPr>
      <p:sp>
        <p:nvSpPr>
          <p:cNvPr id="674" name="Google Shape;674;p57"/>
          <p:cNvSpPr/>
          <p:nvPr/>
        </p:nvSpPr>
        <p:spPr>
          <a:xfrm>
            <a:off x="628650" y="2670525"/>
            <a:ext cx="3606900" cy="17676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7"/>
          <p:cNvSpPr/>
          <p:nvPr/>
        </p:nvSpPr>
        <p:spPr>
          <a:xfrm>
            <a:off x="628650" y="982200"/>
            <a:ext cx="3606900" cy="1338600"/>
          </a:xfrm>
          <a:prstGeom prst="rect">
            <a:avLst/>
          </a:prstGeom>
          <a:gradFill>
            <a:gsLst>
              <a:gs pos="0">
                <a:srgbClr val="000000">
                  <a:alpha val="65490"/>
                </a:srgbClr>
              </a:gs>
              <a:gs pos="100000">
                <a:srgbClr val="000000">
                  <a:alpha val="20000"/>
                </a:srgbClr>
              </a:gs>
            </a:gsLst>
            <a:lin ang="0" scaled="0"/>
          </a:gra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97C4EE"/>
                </a:solidFill>
              </a:rPr>
              <a:t>⯈ </a:t>
            </a:r>
            <a:r>
              <a:rPr lang="fr">
                <a:solidFill>
                  <a:srgbClr val="A4C2F4"/>
                </a:solidFill>
                <a:latin typeface="Roboto Mono"/>
                <a:ea typeface="Roboto Mono"/>
                <a:cs typeface="Roboto Mono"/>
                <a:sym typeface="Roboto Mono"/>
              </a:rPr>
              <a:t>git checkout feature</a:t>
            </a:r>
            <a:endParaRPr>
              <a:solidFill>
                <a:srgbClr val="A4C2F4"/>
              </a:solidFill>
              <a:latin typeface="Roboto Mono"/>
              <a:ea typeface="Roboto Mono"/>
              <a:cs typeface="Roboto Mono"/>
              <a:sym typeface="Roboto Mono"/>
            </a:endParaRPr>
          </a:p>
        </p:txBody>
      </p:sp>
      <p:sp>
        <p:nvSpPr>
          <p:cNvPr id="676" name="Google Shape;676;p57"/>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Rebasing: Checkout the feature branch</a:t>
            </a:r>
            <a:endParaRPr/>
          </a:p>
        </p:txBody>
      </p:sp>
      <p:sp>
        <p:nvSpPr>
          <p:cNvPr id="677" name="Google Shape;677;p57"/>
          <p:cNvSpPr txBox="1"/>
          <p:nvPr/>
        </p:nvSpPr>
        <p:spPr>
          <a:xfrm>
            <a:off x="863025" y="2715500"/>
            <a:ext cx="3606900" cy="23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Roboto Mono"/>
                <a:ea typeface="Roboto Mono"/>
                <a:cs typeface="Roboto Mono"/>
                <a:sym typeface="Roboto Mono"/>
              </a:rPr>
              <a:t>my</a:t>
            </a:r>
            <a:r>
              <a:rPr lang="fr">
                <a:solidFill>
                  <a:schemeClr val="lt1"/>
                </a:solidFill>
                <a:latin typeface="Roboto Mono"/>
                <a:ea typeface="Roboto Mono"/>
                <a:cs typeface="Roboto Mono"/>
                <a:sym typeface="Roboto Mono"/>
              </a:rPr>
              <a:t>-p</a:t>
            </a:r>
            <a:r>
              <a:rPr lang="fr">
                <a:solidFill>
                  <a:srgbClr val="FFFFFF"/>
                </a:solidFill>
                <a:latin typeface="Roboto Mono"/>
                <a:ea typeface="Roboto Mono"/>
                <a:cs typeface="Roboto Mono"/>
                <a:sym typeface="Roboto Mono"/>
              </a:rPr>
              <a:t>roject</a:t>
            </a:r>
            <a:br>
              <a:rPr lang="fr">
                <a:solidFill>
                  <a:srgbClr val="B7B7B7"/>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README.md</a:t>
            </a:r>
            <a:br>
              <a:rPr lang="fr">
                <a:solidFill>
                  <a:srgbClr val="FFFFFF"/>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src </a:t>
            </a:r>
            <a:br>
              <a:rPr lang="fr">
                <a:solidFill>
                  <a:srgbClr val="FFFFFF"/>
                </a:solidFill>
                <a:latin typeface="Roboto Mono"/>
                <a:ea typeface="Roboto Mono"/>
                <a:cs typeface="Roboto Mono"/>
                <a:sym typeface="Roboto Mono"/>
              </a:rPr>
            </a:br>
            <a:r>
              <a:rPr lang="fr">
                <a:solidFill>
                  <a:schemeClr val="lt1"/>
                </a:solidFill>
                <a:latin typeface="Roboto Mono"/>
                <a:ea typeface="Roboto Mono"/>
                <a:cs typeface="Roboto Mono"/>
                <a:sym typeface="Roboto Mono"/>
              </a:rPr>
              <a:t>    ├── hello.java</a:t>
            </a:r>
            <a:endParaRPr>
              <a:solidFill>
                <a:schemeClr val="lt1"/>
              </a:solidFill>
              <a:latin typeface="Roboto Mono"/>
              <a:ea typeface="Roboto Mono"/>
              <a:cs typeface="Roboto Mono"/>
              <a:sym typeface="Roboto Mono"/>
            </a:endParaRPr>
          </a:p>
          <a:p>
            <a:pPr indent="0" lvl="0" marL="0" rtl="0" algn="l">
              <a:spcBef>
                <a:spcPts val="0"/>
              </a:spcBef>
              <a:spcAft>
                <a:spcPts val="0"/>
              </a:spcAft>
              <a:buNone/>
            </a:pPr>
            <a:r>
              <a:rPr lang="fr">
                <a:solidFill>
                  <a:srgbClr val="FFD966"/>
                </a:solidFill>
                <a:latin typeface="Roboto Mono"/>
                <a:ea typeface="Roboto Mono"/>
                <a:cs typeface="Roboto Mono"/>
                <a:sym typeface="Roboto Mono"/>
              </a:rPr>
              <a:t>    └── feature.java</a:t>
            </a:r>
            <a:endParaRPr>
              <a:solidFill>
                <a:srgbClr val="FFD966"/>
              </a:solidFill>
              <a:latin typeface="Roboto Mono"/>
              <a:ea typeface="Roboto Mono"/>
              <a:cs typeface="Roboto Mono"/>
              <a:sym typeface="Roboto Mono"/>
            </a:endParaRPr>
          </a:p>
          <a:p>
            <a:pPr indent="0" lvl="0" marL="0" rtl="0" algn="l">
              <a:spcBef>
                <a:spcPts val="0"/>
              </a:spcBef>
              <a:spcAft>
                <a:spcPts val="0"/>
              </a:spcAft>
              <a:buNone/>
            </a:pPr>
            <a:r>
              <a:t/>
            </a:r>
            <a:endParaRPr>
              <a:solidFill>
                <a:srgbClr val="FFFFFF"/>
              </a:solidFill>
              <a:latin typeface="Roboto Mono"/>
              <a:ea typeface="Roboto Mono"/>
              <a:cs typeface="Roboto Mono"/>
              <a:sym typeface="Roboto Mono"/>
            </a:endParaRPr>
          </a:p>
        </p:txBody>
      </p:sp>
      <p:sp>
        <p:nvSpPr>
          <p:cNvPr id="678" name="Google Shape;678;p57"/>
          <p:cNvSpPr/>
          <p:nvPr/>
        </p:nvSpPr>
        <p:spPr>
          <a:xfrm>
            <a:off x="4799300" y="982200"/>
            <a:ext cx="3555000" cy="3456000"/>
          </a:xfrm>
          <a:prstGeom prst="rect">
            <a:avLst/>
          </a:prstGeom>
          <a:gradFill>
            <a:gsLst>
              <a:gs pos="0">
                <a:srgbClr val="000000">
                  <a:alpha val="35294"/>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7"/>
          <p:cNvSpPr txBox="1"/>
          <p:nvPr/>
        </p:nvSpPr>
        <p:spPr>
          <a:xfrm>
            <a:off x="6286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Command Line</a:t>
            </a:r>
            <a:endParaRPr i="1" sz="1500">
              <a:solidFill>
                <a:srgbClr val="FFFFFF"/>
              </a:solidFill>
            </a:endParaRPr>
          </a:p>
        </p:txBody>
      </p:sp>
      <p:sp>
        <p:nvSpPr>
          <p:cNvPr id="680" name="Google Shape;680;p57"/>
          <p:cNvSpPr txBox="1"/>
          <p:nvPr/>
        </p:nvSpPr>
        <p:spPr>
          <a:xfrm>
            <a:off x="628650" y="23356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Working Directory</a:t>
            </a:r>
            <a:endParaRPr i="1" sz="1500">
              <a:solidFill>
                <a:srgbClr val="FFFFFF"/>
              </a:solidFill>
            </a:endParaRPr>
          </a:p>
        </p:txBody>
      </p:sp>
      <p:sp>
        <p:nvSpPr>
          <p:cNvPr id="681" name="Google Shape;681;p57"/>
          <p:cNvSpPr txBox="1"/>
          <p:nvPr/>
        </p:nvSpPr>
        <p:spPr>
          <a:xfrm>
            <a:off x="479930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Git log</a:t>
            </a:r>
            <a:endParaRPr i="1" sz="1500">
              <a:solidFill>
                <a:srgbClr val="FFFFFF"/>
              </a:solidFill>
            </a:endParaRPr>
          </a:p>
        </p:txBody>
      </p:sp>
      <p:sp>
        <p:nvSpPr>
          <p:cNvPr id="682" name="Google Shape;682;p57"/>
          <p:cNvSpPr/>
          <p:nvPr/>
        </p:nvSpPr>
        <p:spPr>
          <a:xfrm rot="-5400000">
            <a:off x="6337306" y="3562186"/>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7"/>
          <p:cNvSpPr/>
          <p:nvPr/>
        </p:nvSpPr>
        <p:spPr>
          <a:xfrm rot="-5400000">
            <a:off x="6337304" y="3074721"/>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4" name="Google Shape;684;p57"/>
          <p:cNvCxnSpPr>
            <a:stCxn id="682" idx="6"/>
            <a:endCxn id="683" idx="2"/>
          </p:cNvCxnSpPr>
          <p:nvPr/>
        </p:nvCxnSpPr>
        <p:spPr>
          <a:xfrm rot="10800000">
            <a:off x="6494656" y="3389386"/>
            <a:ext cx="0" cy="1728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685" name="Google Shape;685;p57"/>
          <p:cNvSpPr/>
          <p:nvPr/>
        </p:nvSpPr>
        <p:spPr>
          <a:xfrm>
            <a:off x="5017525" y="2031710"/>
            <a:ext cx="830100" cy="235500"/>
          </a:xfrm>
          <a:prstGeom prst="roundRect">
            <a:avLst>
              <a:gd fmla="val 16667" name="adj"/>
            </a:avLst>
          </a:prstGeom>
          <a:solidFill>
            <a:srgbClr val="9FC5E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master</a:t>
            </a:r>
            <a:endParaRPr sz="1000">
              <a:latin typeface="Bitter"/>
              <a:ea typeface="Bitter"/>
              <a:cs typeface="Bitter"/>
              <a:sym typeface="Bitter"/>
            </a:endParaRPr>
          </a:p>
        </p:txBody>
      </p:sp>
      <p:sp>
        <p:nvSpPr>
          <p:cNvPr id="686" name="Google Shape;686;p57"/>
          <p:cNvSpPr/>
          <p:nvPr/>
        </p:nvSpPr>
        <p:spPr>
          <a:xfrm>
            <a:off x="7147413" y="1525422"/>
            <a:ext cx="830100" cy="235500"/>
          </a:xfrm>
          <a:prstGeom prst="roundRect">
            <a:avLst>
              <a:gd fmla="val 16667" name="adj"/>
            </a:avLst>
          </a:prstGeom>
          <a:solidFill>
            <a:srgbClr val="B6D7A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feature</a:t>
            </a:r>
            <a:endParaRPr sz="1000">
              <a:latin typeface="Bitter"/>
              <a:ea typeface="Bitter"/>
              <a:cs typeface="Bitter"/>
              <a:sym typeface="Bitter"/>
            </a:endParaRPr>
          </a:p>
        </p:txBody>
      </p:sp>
      <p:sp>
        <p:nvSpPr>
          <p:cNvPr id="687" name="Google Shape;687;p57"/>
          <p:cNvSpPr/>
          <p:nvPr/>
        </p:nvSpPr>
        <p:spPr>
          <a:xfrm rot="-5400000">
            <a:off x="6642104" y="2495296"/>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7"/>
          <p:cNvSpPr/>
          <p:nvPr/>
        </p:nvSpPr>
        <p:spPr>
          <a:xfrm rot="-5400000">
            <a:off x="6644216" y="1992071"/>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57"/>
          <p:cNvSpPr/>
          <p:nvPr/>
        </p:nvSpPr>
        <p:spPr>
          <a:xfrm rot="-5400000">
            <a:off x="6639991" y="1485821"/>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0" name="Google Shape;690;p57"/>
          <p:cNvCxnSpPr>
            <a:stCxn id="687" idx="2"/>
            <a:endCxn id="683" idx="6"/>
          </p:cNvCxnSpPr>
          <p:nvPr/>
        </p:nvCxnSpPr>
        <p:spPr>
          <a:xfrm rot="5400000">
            <a:off x="6514754" y="2789896"/>
            <a:ext cx="264600" cy="304800"/>
          </a:xfrm>
          <a:prstGeom prst="curvedConnector3">
            <a:avLst>
              <a:gd fmla="val 50024" name="adj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691" name="Google Shape;691;p57"/>
          <p:cNvCxnSpPr>
            <a:stCxn id="688" idx="2"/>
            <a:endCxn id="687" idx="6"/>
          </p:cNvCxnSpPr>
          <p:nvPr/>
        </p:nvCxnSpPr>
        <p:spPr>
          <a:xfrm flipH="1">
            <a:off x="6799466" y="2306771"/>
            <a:ext cx="210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692" name="Google Shape;692;p57"/>
          <p:cNvCxnSpPr>
            <a:stCxn id="689" idx="2"/>
            <a:endCxn id="688" idx="6"/>
          </p:cNvCxnSpPr>
          <p:nvPr/>
        </p:nvCxnSpPr>
        <p:spPr>
          <a:xfrm>
            <a:off x="6797341" y="1800521"/>
            <a:ext cx="4200" cy="1917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693" name="Google Shape;693;p57"/>
          <p:cNvCxnSpPr>
            <a:stCxn id="689" idx="4"/>
            <a:endCxn id="686" idx="1"/>
          </p:cNvCxnSpPr>
          <p:nvPr/>
        </p:nvCxnSpPr>
        <p:spPr>
          <a:xfrm>
            <a:off x="6954691" y="1643171"/>
            <a:ext cx="1926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694" name="Google Shape;694;p57"/>
          <p:cNvSpPr/>
          <p:nvPr/>
        </p:nvSpPr>
        <p:spPr>
          <a:xfrm rot="-5400000">
            <a:off x="5992704" y="2495233"/>
            <a:ext cx="314700" cy="314700"/>
          </a:xfrm>
          <a:prstGeom prst="ellipse">
            <a:avLst/>
          </a:prstGeom>
          <a:solidFill>
            <a:srgbClr val="A4C2F4"/>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57"/>
          <p:cNvSpPr/>
          <p:nvPr/>
        </p:nvSpPr>
        <p:spPr>
          <a:xfrm rot="-5400000">
            <a:off x="5994816" y="1992008"/>
            <a:ext cx="314700" cy="314700"/>
          </a:xfrm>
          <a:prstGeom prst="ellipse">
            <a:avLst/>
          </a:prstGeom>
          <a:solidFill>
            <a:srgbClr val="A4C2F4"/>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6" name="Google Shape;696;p57"/>
          <p:cNvCxnSpPr>
            <a:stCxn id="695" idx="2"/>
            <a:endCxn id="694" idx="6"/>
          </p:cNvCxnSpPr>
          <p:nvPr/>
        </p:nvCxnSpPr>
        <p:spPr>
          <a:xfrm flipH="1">
            <a:off x="6150066" y="2306708"/>
            <a:ext cx="210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697" name="Google Shape;697;p57"/>
          <p:cNvCxnSpPr>
            <a:stCxn id="683" idx="6"/>
            <a:endCxn id="694" idx="2"/>
          </p:cNvCxnSpPr>
          <p:nvPr/>
        </p:nvCxnSpPr>
        <p:spPr>
          <a:xfrm flipH="1" rot="5400000">
            <a:off x="6189854" y="2769921"/>
            <a:ext cx="264900" cy="344700"/>
          </a:xfrm>
          <a:prstGeom prst="curvedConnector3">
            <a:avLst>
              <a:gd fmla="val 49979" name="adj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698" name="Google Shape;698;p57"/>
          <p:cNvCxnSpPr>
            <a:endCxn id="695" idx="0"/>
          </p:cNvCxnSpPr>
          <p:nvPr/>
        </p:nvCxnSpPr>
        <p:spPr>
          <a:xfrm>
            <a:off x="5847516" y="2149358"/>
            <a:ext cx="1473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699" name="Google Shape;699;p57"/>
          <p:cNvSpPr/>
          <p:nvPr/>
        </p:nvSpPr>
        <p:spPr>
          <a:xfrm>
            <a:off x="8170250" y="1525435"/>
            <a:ext cx="830100" cy="235500"/>
          </a:xfrm>
          <a:prstGeom prst="roundRect">
            <a:avLst>
              <a:gd fmla="val 16667" name="adj"/>
            </a:avLst>
          </a:prstGeom>
          <a:solidFill>
            <a:srgbClr val="EA9999"/>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HEAD</a:t>
            </a:r>
            <a:endParaRPr sz="1000">
              <a:latin typeface="Bitter"/>
              <a:ea typeface="Bitter"/>
              <a:cs typeface="Bitter"/>
              <a:sym typeface="Bitter"/>
            </a:endParaRPr>
          </a:p>
        </p:txBody>
      </p:sp>
      <p:cxnSp>
        <p:nvCxnSpPr>
          <p:cNvPr id="700" name="Google Shape;700;p57"/>
          <p:cNvCxnSpPr>
            <a:stCxn id="686" idx="3"/>
            <a:endCxn id="699" idx="1"/>
          </p:cNvCxnSpPr>
          <p:nvPr/>
        </p:nvCxnSpPr>
        <p:spPr>
          <a:xfrm>
            <a:off x="7977513" y="1643172"/>
            <a:ext cx="1926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701" name="Google Shape;701;p57"/>
          <p:cNvSpPr txBox="1"/>
          <p:nvPr/>
        </p:nvSpPr>
        <p:spPr>
          <a:xfrm>
            <a:off x="6378250" y="3569240"/>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A</a:t>
            </a:r>
            <a:endParaRPr>
              <a:latin typeface="Bitter"/>
              <a:ea typeface="Bitter"/>
              <a:cs typeface="Bitter"/>
              <a:sym typeface="Bitter"/>
            </a:endParaRPr>
          </a:p>
        </p:txBody>
      </p:sp>
      <p:sp>
        <p:nvSpPr>
          <p:cNvPr id="702" name="Google Shape;702;p57"/>
          <p:cNvSpPr txBox="1"/>
          <p:nvPr/>
        </p:nvSpPr>
        <p:spPr>
          <a:xfrm>
            <a:off x="6385354" y="3090728"/>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B</a:t>
            </a:r>
            <a:endParaRPr>
              <a:latin typeface="Bitter"/>
              <a:ea typeface="Bitter"/>
              <a:cs typeface="Bitter"/>
              <a:sym typeface="Bitter"/>
            </a:endParaRPr>
          </a:p>
        </p:txBody>
      </p:sp>
      <p:sp>
        <p:nvSpPr>
          <p:cNvPr id="703" name="Google Shape;703;p57"/>
          <p:cNvSpPr txBox="1"/>
          <p:nvPr/>
        </p:nvSpPr>
        <p:spPr>
          <a:xfrm>
            <a:off x="6025667" y="2509545"/>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C</a:t>
            </a:r>
            <a:endParaRPr>
              <a:latin typeface="Bitter"/>
              <a:ea typeface="Bitter"/>
              <a:cs typeface="Bitter"/>
              <a:sym typeface="Bitter"/>
            </a:endParaRPr>
          </a:p>
        </p:txBody>
      </p:sp>
      <p:sp>
        <p:nvSpPr>
          <p:cNvPr id="704" name="Google Shape;704;p57"/>
          <p:cNvSpPr txBox="1"/>
          <p:nvPr/>
        </p:nvSpPr>
        <p:spPr>
          <a:xfrm>
            <a:off x="6039875" y="2004562"/>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D</a:t>
            </a:r>
            <a:endParaRPr>
              <a:latin typeface="Bitter"/>
              <a:ea typeface="Bitter"/>
              <a:cs typeface="Bitter"/>
              <a:sym typeface="Bitter"/>
            </a:endParaRPr>
          </a:p>
        </p:txBody>
      </p:sp>
      <p:sp>
        <p:nvSpPr>
          <p:cNvPr id="705" name="Google Shape;705;p57"/>
          <p:cNvSpPr txBox="1"/>
          <p:nvPr/>
        </p:nvSpPr>
        <p:spPr>
          <a:xfrm>
            <a:off x="6704363" y="2509545"/>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1</a:t>
            </a:r>
            <a:endParaRPr>
              <a:latin typeface="Bitter"/>
              <a:ea typeface="Bitter"/>
              <a:cs typeface="Bitter"/>
              <a:sym typeface="Bitter"/>
            </a:endParaRPr>
          </a:p>
        </p:txBody>
      </p:sp>
      <p:sp>
        <p:nvSpPr>
          <p:cNvPr id="706" name="Google Shape;706;p57"/>
          <p:cNvSpPr txBox="1"/>
          <p:nvPr/>
        </p:nvSpPr>
        <p:spPr>
          <a:xfrm>
            <a:off x="6697258" y="2004562"/>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2</a:t>
            </a:r>
            <a:endParaRPr>
              <a:latin typeface="Bitter"/>
              <a:ea typeface="Bitter"/>
              <a:cs typeface="Bitter"/>
              <a:sym typeface="Bitter"/>
            </a:endParaRPr>
          </a:p>
        </p:txBody>
      </p:sp>
      <p:sp>
        <p:nvSpPr>
          <p:cNvPr id="707" name="Google Shape;707;p57"/>
          <p:cNvSpPr txBox="1"/>
          <p:nvPr/>
        </p:nvSpPr>
        <p:spPr>
          <a:xfrm>
            <a:off x="6697258" y="1497632"/>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3</a:t>
            </a:r>
            <a:endParaRPr>
              <a:latin typeface="Bitter"/>
              <a:ea typeface="Bitter"/>
              <a:cs typeface="Bitter"/>
              <a:sym typeface="Bitte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1" name="Shape 711"/>
        <p:cNvGrpSpPr/>
        <p:nvPr/>
      </p:nvGrpSpPr>
      <p:grpSpPr>
        <a:xfrm>
          <a:off x="0" y="0"/>
          <a:ext cx="0" cy="0"/>
          <a:chOff x="0" y="0"/>
          <a:chExt cx="0" cy="0"/>
        </a:xfrm>
      </p:grpSpPr>
      <p:sp>
        <p:nvSpPr>
          <p:cNvPr id="712" name="Google Shape;712;p58"/>
          <p:cNvSpPr/>
          <p:nvPr/>
        </p:nvSpPr>
        <p:spPr>
          <a:xfrm>
            <a:off x="628650" y="2670525"/>
            <a:ext cx="3606900" cy="17676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8"/>
          <p:cNvSpPr/>
          <p:nvPr/>
        </p:nvSpPr>
        <p:spPr>
          <a:xfrm>
            <a:off x="628650" y="982200"/>
            <a:ext cx="3606900" cy="1338600"/>
          </a:xfrm>
          <a:prstGeom prst="rect">
            <a:avLst/>
          </a:prstGeom>
          <a:gradFill>
            <a:gsLst>
              <a:gs pos="0">
                <a:srgbClr val="000000">
                  <a:alpha val="65490"/>
                </a:srgbClr>
              </a:gs>
              <a:gs pos="100000">
                <a:srgbClr val="000000">
                  <a:alpha val="20000"/>
                </a:srgbClr>
              </a:gs>
            </a:gsLst>
            <a:lin ang="0" scaled="0"/>
          </a:gra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97C4EE"/>
                </a:solidFill>
              </a:rPr>
              <a:t>⯈ </a:t>
            </a:r>
            <a:r>
              <a:rPr lang="fr">
                <a:solidFill>
                  <a:srgbClr val="A4C2F4"/>
                </a:solidFill>
                <a:latin typeface="Roboto Mono"/>
                <a:ea typeface="Roboto Mono"/>
                <a:cs typeface="Roboto Mono"/>
                <a:sym typeface="Roboto Mono"/>
              </a:rPr>
              <a:t>git rebase master</a:t>
            </a:r>
            <a:endParaRPr>
              <a:solidFill>
                <a:srgbClr val="A4C2F4"/>
              </a:solidFill>
              <a:latin typeface="Roboto Mono"/>
              <a:ea typeface="Roboto Mono"/>
              <a:cs typeface="Roboto Mono"/>
              <a:sym typeface="Roboto Mono"/>
            </a:endParaRPr>
          </a:p>
        </p:txBody>
      </p:sp>
      <p:sp>
        <p:nvSpPr>
          <p:cNvPr id="714" name="Google Shape;714;p58"/>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Rebasing: Rebase feature on master</a:t>
            </a:r>
            <a:endParaRPr/>
          </a:p>
        </p:txBody>
      </p:sp>
      <p:sp>
        <p:nvSpPr>
          <p:cNvPr id="715" name="Google Shape;715;p58"/>
          <p:cNvSpPr txBox="1"/>
          <p:nvPr/>
        </p:nvSpPr>
        <p:spPr>
          <a:xfrm>
            <a:off x="863025" y="2715500"/>
            <a:ext cx="3606900" cy="23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Roboto Mono"/>
                <a:ea typeface="Roboto Mono"/>
                <a:cs typeface="Roboto Mono"/>
                <a:sym typeface="Roboto Mono"/>
              </a:rPr>
              <a:t>my</a:t>
            </a:r>
            <a:r>
              <a:rPr lang="fr">
                <a:solidFill>
                  <a:schemeClr val="lt1"/>
                </a:solidFill>
                <a:latin typeface="Roboto Mono"/>
                <a:ea typeface="Roboto Mono"/>
                <a:cs typeface="Roboto Mono"/>
                <a:sym typeface="Roboto Mono"/>
              </a:rPr>
              <a:t>-p</a:t>
            </a:r>
            <a:r>
              <a:rPr lang="fr">
                <a:solidFill>
                  <a:srgbClr val="FFFFFF"/>
                </a:solidFill>
                <a:latin typeface="Roboto Mono"/>
                <a:ea typeface="Roboto Mono"/>
                <a:cs typeface="Roboto Mono"/>
                <a:sym typeface="Roboto Mono"/>
              </a:rPr>
              <a:t>roject</a:t>
            </a:r>
            <a:br>
              <a:rPr lang="fr">
                <a:solidFill>
                  <a:srgbClr val="B7B7B7"/>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README.md</a:t>
            </a:r>
            <a:br>
              <a:rPr lang="fr">
                <a:solidFill>
                  <a:srgbClr val="FFFFFF"/>
                </a:solidFill>
                <a:latin typeface="Roboto Mono"/>
                <a:ea typeface="Roboto Mono"/>
                <a:cs typeface="Roboto Mono"/>
                <a:sym typeface="Roboto Mono"/>
              </a:rPr>
            </a:br>
            <a:r>
              <a:rPr lang="fr">
                <a:solidFill>
                  <a:srgbClr val="FFFFFF"/>
                </a:solidFill>
                <a:latin typeface="Roboto Mono"/>
                <a:ea typeface="Roboto Mono"/>
                <a:cs typeface="Roboto Mono"/>
                <a:sym typeface="Roboto Mono"/>
              </a:rPr>
              <a:t>└── src </a:t>
            </a:r>
            <a:br>
              <a:rPr lang="fr">
                <a:solidFill>
                  <a:srgbClr val="FFFFFF"/>
                </a:solidFill>
                <a:latin typeface="Roboto Mono"/>
                <a:ea typeface="Roboto Mono"/>
                <a:cs typeface="Roboto Mono"/>
                <a:sym typeface="Roboto Mono"/>
              </a:rPr>
            </a:br>
            <a:r>
              <a:rPr lang="fr">
                <a:solidFill>
                  <a:schemeClr val="lt1"/>
                </a:solidFill>
                <a:latin typeface="Roboto Mono"/>
                <a:ea typeface="Roboto Mono"/>
                <a:cs typeface="Roboto Mono"/>
                <a:sym typeface="Roboto Mono"/>
              </a:rPr>
              <a:t>    ├── hello.java</a:t>
            </a:r>
            <a:endParaRPr>
              <a:solidFill>
                <a:schemeClr val="lt1"/>
              </a:solidFill>
              <a:latin typeface="Roboto Mono"/>
              <a:ea typeface="Roboto Mono"/>
              <a:cs typeface="Roboto Mono"/>
              <a:sym typeface="Roboto Mono"/>
            </a:endParaRPr>
          </a:p>
          <a:p>
            <a:pPr indent="0" lvl="0" marL="0" rtl="0" algn="l">
              <a:spcBef>
                <a:spcPts val="0"/>
              </a:spcBef>
              <a:spcAft>
                <a:spcPts val="0"/>
              </a:spcAft>
              <a:buNone/>
            </a:pPr>
            <a:r>
              <a:rPr lang="fr">
                <a:solidFill>
                  <a:srgbClr val="A4C2F4"/>
                </a:solidFill>
                <a:latin typeface="Roboto Mono"/>
                <a:ea typeface="Roboto Mono"/>
                <a:cs typeface="Roboto Mono"/>
                <a:sym typeface="Roboto Mono"/>
              </a:rPr>
              <a:t>    </a:t>
            </a:r>
            <a:r>
              <a:rPr lang="fr">
                <a:solidFill>
                  <a:srgbClr val="FFD966"/>
                </a:solidFill>
                <a:latin typeface="Roboto Mono"/>
                <a:ea typeface="Roboto Mono"/>
                <a:cs typeface="Roboto Mono"/>
                <a:sym typeface="Roboto Mono"/>
              </a:rPr>
              <a:t>├── feature.java</a:t>
            </a:r>
            <a:endParaRPr>
              <a:solidFill>
                <a:srgbClr val="FFD966"/>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fr">
                <a:solidFill>
                  <a:srgbClr val="FFD966"/>
                </a:solidFill>
                <a:latin typeface="Roboto Mono"/>
                <a:ea typeface="Roboto Mono"/>
                <a:cs typeface="Roboto Mono"/>
                <a:sym typeface="Roboto Mono"/>
              </a:rPr>
              <a:t>    └── master.java</a:t>
            </a:r>
            <a:endParaRPr>
              <a:solidFill>
                <a:srgbClr val="FFD966"/>
              </a:solidFill>
              <a:latin typeface="Roboto Mono"/>
              <a:ea typeface="Roboto Mono"/>
              <a:cs typeface="Roboto Mono"/>
              <a:sym typeface="Roboto Mono"/>
            </a:endParaRPr>
          </a:p>
          <a:p>
            <a:pPr indent="0" lvl="0" marL="0" rtl="0" algn="l">
              <a:spcBef>
                <a:spcPts val="0"/>
              </a:spcBef>
              <a:spcAft>
                <a:spcPts val="0"/>
              </a:spcAft>
              <a:buNone/>
            </a:pPr>
            <a:r>
              <a:t/>
            </a:r>
            <a:endParaRPr>
              <a:solidFill>
                <a:srgbClr val="FFFFFF"/>
              </a:solidFill>
              <a:latin typeface="Roboto Mono"/>
              <a:ea typeface="Roboto Mono"/>
              <a:cs typeface="Roboto Mono"/>
              <a:sym typeface="Roboto Mono"/>
            </a:endParaRPr>
          </a:p>
        </p:txBody>
      </p:sp>
      <p:sp>
        <p:nvSpPr>
          <p:cNvPr id="716" name="Google Shape;716;p58"/>
          <p:cNvSpPr/>
          <p:nvPr/>
        </p:nvSpPr>
        <p:spPr>
          <a:xfrm>
            <a:off x="4799300" y="944875"/>
            <a:ext cx="3555000" cy="3456000"/>
          </a:xfrm>
          <a:prstGeom prst="rect">
            <a:avLst/>
          </a:prstGeom>
          <a:gradFill>
            <a:gsLst>
              <a:gs pos="0">
                <a:srgbClr val="000000">
                  <a:alpha val="35294"/>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8"/>
          <p:cNvSpPr txBox="1"/>
          <p:nvPr/>
        </p:nvSpPr>
        <p:spPr>
          <a:xfrm>
            <a:off x="6286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Command Line</a:t>
            </a:r>
            <a:endParaRPr i="1" sz="1500">
              <a:solidFill>
                <a:srgbClr val="FFFFFF"/>
              </a:solidFill>
            </a:endParaRPr>
          </a:p>
        </p:txBody>
      </p:sp>
      <p:sp>
        <p:nvSpPr>
          <p:cNvPr id="718" name="Google Shape;718;p58"/>
          <p:cNvSpPr txBox="1"/>
          <p:nvPr/>
        </p:nvSpPr>
        <p:spPr>
          <a:xfrm>
            <a:off x="628650" y="23356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Working Directory</a:t>
            </a:r>
            <a:endParaRPr i="1" sz="1500">
              <a:solidFill>
                <a:srgbClr val="FFFFFF"/>
              </a:solidFill>
            </a:endParaRPr>
          </a:p>
        </p:txBody>
      </p:sp>
      <p:sp>
        <p:nvSpPr>
          <p:cNvPr id="719" name="Google Shape;719;p58"/>
          <p:cNvSpPr txBox="1"/>
          <p:nvPr/>
        </p:nvSpPr>
        <p:spPr>
          <a:xfrm>
            <a:off x="479930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Git log</a:t>
            </a:r>
            <a:endParaRPr i="1" sz="1500">
              <a:solidFill>
                <a:srgbClr val="FFFFFF"/>
              </a:solidFill>
            </a:endParaRPr>
          </a:p>
        </p:txBody>
      </p:sp>
      <p:sp>
        <p:nvSpPr>
          <p:cNvPr id="720" name="Google Shape;720;p58"/>
          <p:cNvSpPr/>
          <p:nvPr/>
        </p:nvSpPr>
        <p:spPr>
          <a:xfrm rot="-5400000">
            <a:off x="6565906" y="4060064"/>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8"/>
          <p:cNvSpPr/>
          <p:nvPr/>
        </p:nvSpPr>
        <p:spPr>
          <a:xfrm rot="-5400000">
            <a:off x="6565904" y="3572600"/>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2" name="Google Shape;722;p58"/>
          <p:cNvCxnSpPr>
            <a:stCxn id="720" idx="6"/>
            <a:endCxn id="721" idx="2"/>
          </p:cNvCxnSpPr>
          <p:nvPr/>
        </p:nvCxnSpPr>
        <p:spPr>
          <a:xfrm rot="10800000">
            <a:off x="6723256" y="3887264"/>
            <a:ext cx="0" cy="1728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723" name="Google Shape;723;p58"/>
          <p:cNvSpPr/>
          <p:nvPr/>
        </p:nvSpPr>
        <p:spPr>
          <a:xfrm>
            <a:off x="5246125" y="2529588"/>
            <a:ext cx="830100" cy="235500"/>
          </a:xfrm>
          <a:prstGeom prst="roundRect">
            <a:avLst>
              <a:gd fmla="val 16667" name="adj"/>
            </a:avLst>
          </a:prstGeom>
          <a:solidFill>
            <a:srgbClr val="9FC5E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master</a:t>
            </a:r>
            <a:endParaRPr sz="1000">
              <a:latin typeface="Bitter"/>
              <a:ea typeface="Bitter"/>
              <a:cs typeface="Bitter"/>
              <a:sym typeface="Bitter"/>
            </a:endParaRPr>
          </a:p>
        </p:txBody>
      </p:sp>
      <p:sp>
        <p:nvSpPr>
          <p:cNvPr id="724" name="Google Shape;724;p58"/>
          <p:cNvSpPr/>
          <p:nvPr/>
        </p:nvSpPr>
        <p:spPr>
          <a:xfrm rot="-5400000">
            <a:off x="6870704" y="2993175"/>
            <a:ext cx="314700" cy="314700"/>
          </a:xfrm>
          <a:prstGeom prst="ellipse">
            <a:avLst/>
          </a:prstGeom>
          <a:solidFill>
            <a:srgbClr val="FFFFFF">
              <a:alpha val="26540"/>
            </a:srgbClr>
          </a:solidFill>
          <a:ln cap="flat" cmpd="sng" w="19050">
            <a:solidFill>
              <a:srgbClr val="FFFFFF"/>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8"/>
          <p:cNvSpPr txBox="1"/>
          <p:nvPr/>
        </p:nvSpPr>
        <p:spPr>
          <a:xfrm>
            <a:off x="6932963" y="3007423"/>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solidFill>
                  <a:srgbClr val="CCCCCC"/>
                </a:solidFill>
                <a:latin typeface="Bitter"/>
                <a:ea typeface="Bitter"/>
                <a:cs typeface="Bitter"/>
                <a:sym typeface="Bitter"/>
              </a:rPr>
              <a:t>1</a:t>
            </a:r>
            <a:endParaRPr>
              <a:solidFill>
                <a:srgbClr val="CCCCCC"/>
              </a:solidFill>
              <a:latin typeface="Bitter"/>
              <a:ea typeface="Bitter"/>
              <a:cs typeface="Bitter"/>
              <a:sym typeface="Bitter"/>
            </a:endParaRPr>
          </a:p>
        </p:txBody>
      </p:sp>
      <p:sp>
        <p:nvSpPr>
          <p:cNvPr id="726" name="Google Shape;726;p58"/>
          <p:cNvSpPr/>
          <p:nvPr/>
        </p:nvSpPr>
        <p:spPr>
          <a:xfrm rot="-5400000">
            <a:off x="6872816" y="2489950"/>
            <a:ext cx="314700" cy="314700"/>
          </a:xfrm>
          <a:prstGeom prst="ellipse">
            <a:avLst/>
          </a:prstGeom>
          <a:solidFill>
            <a:srgbClr val="FFFFFF">
              <a:alpha val="26540"/>
            </a:srgbClr>
          </a:solidFill>
          <a:ln cap="flat" cmpd="sng" w="19050">
            <a:solidFill>
              <a:srgbClr val="FFFFFF"/>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8"/>
          <p:cNvSpPr txBox="1"/>
          <p:nvPr/>
        </p:nvSpPr>
        <p:spPr>
          <a:xfrm>
            <a:off x="6925858" y="2502440"/>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solidFill>
                  <a:srgbClr val="CCCCCC"/>
                </a:solidFill>
                <a:latin typeface="Bitter"/>
                <a:ea typeface="Bitter"/>
                <a:cs typeface="Bitter"/>
                <a:sym typeface="Bitter"/>
              </a:rPr>
              <a:t>2</a:t>
            </a:r>
            <a:endParaRPr>
              <a:solidFill>
                <a:srgbClr val="CCCCCC"/>
              </a:solidFill>
              <a:latin typeface="Bitter"/>
              <a:ea typeface="Bitter"/>
              <a:cs typeface="Bitter"/>
              <a:sym typeface="Bitter"/>
            </a:endParaRPr>
          </a:p>
        </p:txBody>
      </p:sp>
      <p:sp>
        <p:nvSpPr>
          <p:cNvPr id="728" name="Google Shape;728;p58"/>
          <p:cNvSpPr/>
          <p:nvPr/>
        </p:nvSpPr>
        <p:spPr>
          <a:xfrm rot="-5400000">
            <a:off x="6875641" y="2001245"/>
            <a:ext cx="314700" cy="314700"/>
          </a:xfrm>
          <a:prstGeom prst="ellipse">
            <a:avLst/>
          </a:prstGeom>
          <a:solidFill>
            <a:srgbClr val="FFFFFF">
              <a:alpha val="18080"/>
            </a:srgbClr>
          </a:solidFill>
          <a:ln cap="flat" cmpd="sng" w="19050">
            <a:solidFill>
              <a:srgbClr val="FFFFFF"/>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8"/>
          <p:cNvSpPr txBox="1"/>
          <p:nvPr/>
        </p:nvSpPr>
        <p:spPr>
          <a:xfrm>
            <a:off x="6932963" y="2009719"/>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solidFill>
                  <a:srgbClr val="CCCCCC"/>
                </a:solidFill>
                <a:latin typeface="Bitter"/>
                <a:ea typeface="Bitter"/>
                <a:cs typeface="Bitter"/>
                <a:sym typeface="Bitter"/>
              </a:rPr>
              <a:t>3</a:t>
            </a:r>
            <a:endParaRPr>
              <a:solidFill>
                <a:srgbClr val="CCCCCC"/>
              </a:solidFill>
              <a:latin typeface="Bitter"/>
              <a:ea typeface="Bitter"/>
              <a:cs typeface="Bitter"/>
              <a:sym typeface="Bitter"/>
            </a:endParaRPr>
          </a:p>
        </p:txBody>
      </p:sp>
      <p:cxnSp>
        <p:nvCxnSpPr>
          <p:cNvPr id="730" name="Google Shape;730;p58"/>
          <p:cNvCxnSpPr>
            <a:stCxn id="724" idx="2"/>
            <a:endCxn id="721" idx="6"/>
          </p:cNvCxnSpPr>
          <p:nvPr/>
        </p:nvCxnSpPr>
        <p:spPr>
          <a:xfrm rot="5400000">
            <a:off x="6743354" y="3287775"/>
            <a:ext cx="264600" cy="304800"/>
          </a:xfrm>
          <a:prstGeom prst="curvedConnector3">
            <a:avLst>
              <a:gd fmla="val 50024" name="adj1"/>
            </a:avLst>
          </a:prstGeom>
          <a:noFill/>
          <a:ln cap="flat" cmpd="sng" w="28575">
            <a:solidFill>
              <a:srgbClr val="999999"/>
            </a:solidFill>
            <a:prstDash val="solid"/>
            <a:round/>
            <a:headEnd len="med" w="med" type="none"/>
            <a:tailEnd len="med" w="med" type="none"/>
          </a:ln>
        </p:spPr>
      </p:cxnSp>
      <p:cxnSp>
        <p:nvCxnSpPr>
          <p:cNvPr id="731" name="Google Shape;731;p58"/>
          <p:cNvCxnSpPr>
            <a:stCxn id="726" idx="2"/>
            <a:endCxn id="724" idx="6"/>
          </p:cNvCxnSpPr>
          <p:nvPr/>
        </p:nvCxnSpPr>
        <p:spPr>
          <a:xfrm flipH="1">
            <a:off x="7028066" y="2804650"/>
            <a:ext cx="2100" cy="188400"/>
          </a:xfrm>
          <a:prstGeom prst="straightConnector1">
            <a:avLst/>
          </a:prstGeom>
          <a:noFill/>
          <a:ln cap="flat" cmpd="sng" w="28575">
            <a:solidFill>
              <a:srgbClr val="999999"/>
            </a:solidFill>
            <a:prstDash val="solid"/>
            <a:round/>
            <a:headEnd len="med" w="med" type="none"/>
            <a:tailEnd len="med" w="med" type="none"/>
          </a:ln>
        </p:spPr>
      </p:cxnSp>
      <p:cxnSp>
        <p:nvCxnSpPr>
          <p:cNvPr id="732" name="Google Shape;732;p58"/>
          <p:cNvCxnSpPr>
            <a:stCxn id="728" idx="2"/>
            <a:endCxn id="726" idx="6"/>
          </p:cNvCxnSpPr>
          <p:nvPr/>
        </p:nvCxnSpPr>
        <p:spPr>
          <a:xfrm flipH="1">
            <a:off x="7030291" y="2315945"/>
            <a:ext cx="2700" cy="174000"/>
          </a:xfrm>
          <a:prstGeom prst="straightConnector1">
            <a:avLst/>
          </a:prstGeom>
          <a:noFill/>
          <a:ln cap="flat" cmpd="sng" w="28575">
            <a:solidFill>
              <a:srgbClr val="999999"/>
            </a:solidFill>
            <a:prstDash val="solid"/>
            <a:round/>
            <a:headEnd len="med" w="med" type="none"/>
            <a:tailEnd len="med" w="med" type="none"/>
          </a:ln>
        </p:spPr>
      </p:cxnSp>
      <p:sp>
        <p:nvSpPr>
          <p:cNvPr id="733" name="Google Shape;733;p58"/>
          <p:cNvSpPr/>
          <p:nvPr/>
        </p:nvSpPr>
        <p:spPr>
          <a:xfrm rot="-5400000">
            <a:off x="6221304" y="2993112"/>
            <a:ext cx="314700" cy="314700"/>
          </a:xfrm>
          <a:prstGeom prst="ellipse">
            <a:avLst/>
          </a:prstGeom>
          <a:solidFill>
            <a:srgbClr val="A4C2F4"/>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8"/>
          <p:cNvSpPr/>
          <p:nvPr/>
        </p:nvSpPr>
        <p:spPr>
          <a:xfrm rot="-5400000">
            <a:off x="6223416" y="2489887"/>
            <a:ext cx="314700" cy="314700"/>
          </a:xfrm>
          <a:prstGeom prst="ellipse">
            <a:avLst/>
          </a:prstGeom>
          <a:solidFill>
            <a:srgbClr val="A4C2F4"/>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8"/>
          <p:cNvSpPr txBox="1"/>
          <p:nvPr/>
        </p:nvSpPr>
        <p:spPr>
          <a:xfrm>
            <a:off x="6268475" y="2502440"/>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D</a:t>
            </a:r>
            <a:endParaRPr>
              <a:latin typeface="Bitter"/>
              <a:ea typeface="Bitter"/>
              <a:cs typeface="Bitter"/>
              <a:sym typeface="Bitter"/>
            </a:endParaRPr>
          </a:p>
        </p:txBody>
      </p:sp>
      <p:cxnSp>
        <p:nvCxnSpPr>
          <p:cNvPr id="736" name="Google Shape;736;p58"/>
          <p:cNvCxnSpPr>
            <a:stCxn id="734" idx="2"/>
            <a:endCxn id="733" idx="6"/>
          </p:cNvCxnSpPr>
          <p:nvPr/>
        </p:nvCxnSpPr>
        <p:spPr>
          <a:xfrm flipH="1">
            <a:off x="6378666" y="2804587"/>
            <a:ext cx="210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737" name="Google Shape;737;p58"/>
          <p:cNvCxnSpPr>
            <a:stCxn id="721" idx="6"/>
            <a:endCxn id="733" idx="2"/>
          </p:cNvCxnSpPr>
          <p:nvPr/>
        </p:nvCxnSpPr>
        <p:spPr>
          <a:xfrm flipH="1" rot="5400000">
            <a:off x="6418454" y="3267800"/>
            <a:ext cx="264900" cy="344700"/>
          </a:xfrm>
          <a:prstGeom prst="curvedConnector3">
            <a:avLst>
              <a:gd fmla="val 49979" name="adj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738" name="Google Shape;738;p58"/>
          <p:cNvCxnSpPr>
            <a:endCxn id="734" idx="0"/>
          </p:cNvCxnSpPr>
          <p:nvPr/>
        </p:nvCxnSpPr>
        <p:spPr>
          <a:xfrm>
            <a:off x="6076116" y="2647237"/>
            <a:ext cx="1473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739" name="Google Shape;739;p58"/>
          <p:cNvSpPr txBox="1"/>
          <p:nvPr/>
        </p:nvSpPr>
        <p:spPr>
          <a:xfrm>
            <a:off x="6606850" y="4067119"/>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A</a:t>
            </a:r>
            <a:endParaRPr>
              <a:latin typeface="Bitter"/>
              <a:ea typeface="Bitter"/>
              <a:cs typeface="Bitter"/>
              <a:sym typeface="Bitter"/>
            </a:endParaRPr>
          </a:p>
        </p:txBody>
      </p:sp>
      <p:sp>
        <p:nvSpPr>
          <p:cNvPr id="740" name="Google Shape;740;p58"/>
          <p:cNvSpPr txBox="1"/>
          <p:nvPr/>
        </p:nvSpPr>
        <p:spPr>
          <a:xfrm>
            <a:off x="6613954" y="3588606"/>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B</a:t>
            </a:r>
            <a:endParaRPr>
              <a:latin typeface="Bitter"/>
              <a:ea typeface="Bitter"/>
              <a:cs typeface="Bitter"/>
              <a:sym typeface="Bitter"/>
            </a:endParaRPr>
          </a:p>
        </p:txBody>
      </p:sp>
      <p:sp>
        <p:nvSpPr>
          <p:cNvPr id="741" name="Google Shape;741;p58"/>
          <p:cNvSpPr txBox="1"/>
          <p:nvPr/>
        </p:nvSpPr>
        <p:spPr>
          <a:xfrm>
            <a:off x="6254267" y="3007423"/>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C</a:t>
            </a:r>
            <a:endParaRPr>
              <a:latin typeface="Bitter"/>
              <a:ea typeface="Bitter"/>
              <a:cs typeface="Bitter"/>
              <a:sym typeface="Bitter"/>
            </a:endParaRPr>
          </a:p>
        </p:txBody>
      </p:sp>
      <p:sp>
        <p:nvSpPr>
          <p:cNvPr id="742" name="Google Shape;742;p58"/>
          <p:cNvSpPr/>
          <p:nvPr/>
        </p:nvSpPr>
        <p:spPr>
          <a:xfrm>
            <a:off x="6730837" y="1030880"/>
            <a:ext cx="830100" cy="235500"/>
          </a:xfrm>
          <a:prstGeom prst="roundRect">
            <a:avLst>
              <a:gd fmla="val 16667" name="adj"/>
            </a:avLst>
          </a:prstGeom>
          <a:solidFill>
            <a:srgbClr val="B6D7A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feature</a:t>
            </a:r>
            <a:endParaRPr sz="1000">
              <a:latin typeface="Bitter"/>
              <a:ea typeface="Bitter"/>
              <a:cs typeface="Bitter"/>
              <a:sym typeface="Bitter"/>
            </a:endParaRPr>
          </a:p>
        </p:txBody>
      </p:sp>
      <p:sp>
        <p:nvSpPr>
          <p:cNvPr id="743" name="Google Shape;743;p58"/>
          <p:cNvSpPr/>
          <p:nvPr/>
        </p:nvSpPr>
        <p:spPr>
          <a:xfrm rot="-5400000">
            <a:off x="6225528" y="2000754"/>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8"/>
          <p:cNvSpPr txBox="1"/>
          <p:nvPr/>
        </p:nvSpPr>
        <p:spPr>
          <a:xfrm>
            <a:off x="6275587" y="2015000"/>
            <a:ext cx="2532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1’</a:t>
            </a:r>
            <a:endParaRPr>
              <a:latin typeface="Bitter"/>
              <a:ea typeface="Bitter"/>
              <a:cs typeface="Bitter"/>
              <a:sym typeface="Bitter"/>
            </a:endParaRPr>
          </a:p>
        </p:txBody>
      </p:sp>
      <p:sp>
        <p:nvSpPr>
          <p:cNvPr id="745" name="Google Shape;745;p58"/>
          <p:cNvSpPr/>
          <p:nvPr/>
        </p:nvSpPr>
        <p:spPr>
          <a:xfrm rot="-5400000">
            <a:off x="6227641" y="1497529"/>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8"/>
          <p:cNvSpPr txBox="1"/>
          <p:nvPr/>
        </p:nvSpPr>
        <p:spPr>
          <a:xfrm>
            <a:off x="6266463" y="1510025"/>
            <a:ext cx="3147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2’</a:t>
            </a:r>
            <a:endParaRPr>
              <a:latin typeface="Bitter"/>
              <a:ea typeface="Bitter"/>
              <a:cs typeface="Bitter"/>
              <a:sym typeface="Bitter"/>
            </a:endParaRPr>
          </a:p>
        </p:txBody>
      </p:sp>
      <p:sp>
        <p:nvSpPr>
          <p:cNvPr id="747" name="Google Shape;747;p58"/>
          <p:cNvSpPr/>
          <p:nvPr/>
        </p:nvSpPr>
        <p:spPr>
          <a:xfrm rot="-5400000">
            <a:off x="6223416" y="991279"/>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8"/>
          <p:cNvSpPr txBox="1"/>
          <p:nvPr/>
        </p:nvSpPr>
        <p:spPr>
          <a:xfrm>
            <a:off x="6280672" y="1003100"/>
            <a:ext cx="3048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3’</a:t>
            </a:r>
            <a:endParaRPr>
              <a:latin typeface="Bitter"/>
              <a:ea typeface="Bitter"/>
              <a:cs typeface="Bitter"/>
              <a:sym typeface="Bitter"/>
            </a:endParaRPr>
          </a:p>
        </p:txBody>
      </p:sp>
      <p:cxnSp>
        <p:nvCxnSpPr>
          <p:cNvPr id="749" name="Google Shape;749;p58"/>
          <p:cNvCxnSpPr>
            <a:stCxn id="745" idx="2"/>
            <a:endCxn id="743" idx="6"/>
          </p:cNvCxnSpPr>
          <p:nvPr/>
        </p:nvCxnSpPr>
        <p:spPr>
          <a:xfrm flipH="1">
            <a:off x="6382891" y="1812229"/>
            <a:ext cx="210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750" name="Google Shape;750;p58"/>
          <p:cNvCxnSpPr>
            <a:stCxn id="747" idx="2"/>
            <a:endCxn id="745" idx="6"/>
          </p:cNvCxnSpPr>
          <p:nvPr/>
        </p:nvCxnSpPr>
        <p:spPr>
          <a:xfrm>
            <a:off x="6380766" y="1305979"/>
            <a:ext cx="4200" cy="191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751" name="Google Shape;751;p58"/>
          <p:cNvCxnSpPr>
            <a:stCxn id="747" idx="4"/>
            <a:endCxn id="742" idx="1"/>
          </p:cNvCxnSpPr>
          <p:nvPr/>
        </p:nvCxnSpPr>
        <p:spPr>
          <a:xfrm>
            <a:off x="6538116" y="1148629"/>
            <a:ext cx="1926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752" name="Google Shape;752;p58"/>
          <p:cNvSpPr/>
          <p:nvPr/>
        </p:nvSpPr>
        <p:spPr>
          <a:xfrm>
            <a:off x="7753674" y="1030893"/>
            <a:ext cx="830100" cy="235500"/>
          </a:xfrm>
          <a:prstGeom prst="roundRect">
            <a:avLst>
              <a:gd fmla="val 16667" name="adj"/>
            </a:avLst>
          </a:prstGeom>
          <a:solidFill>
            <a:srgbClr val="EA9999"/>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HEAD</a:t>
            </a:r>
            <a:endParaRPr sz="1000">
              <a:latin typeface="Bitter"/>
              <a:ea typeface="Bitter"/>
              <a:cs typeface="Bitter"/>
              <a:sym typeface="Bitter"/>
            </a:endParaRPr>
          </a:p>
        </p:txBody>
      </p:sp>
      <p:cxnSp>
        <p:nvCxnSpPr>
          <p:cNvPr id="753" name="Google Shape;753;p58"/>
          <p:cNvCxnSpPr>
            <a:stCxn id="742" idx="3"/>
            <a:endCxn id="752" idx="1"/>
          </p:cNvCxnSpPr>
          <p:nvPr/>
        </p:nvCxnSpPr>
        <p:spPr>
          <a:xfrm>
            <a:off x="7560937" y="1148630"/>
            <a:ext cx="1926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754" name="Google Shape;754;p58"/>
          <p:cNvCxnSpPr>
            <a:stCxn id="743" idx="2"/>
            <a:endCxn id="734" idx="6"/>
          </p:cNvCxnSpPr>
          <p:nvPr/>
        </p:nvCxnSpPr>
        <p:spPr>
          <a:xfrm flipH="1">
            <a:off x="6380778" y="2315454"/>
            <a:ext cx="2100" cy="1743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755" name="Google Shape;755;p58"/>
          <p:cNvSpPr txBox="1"/>
          <p:nvPr/>
        </p:nvSpPr>
        <p:spPr>
          <a:xfrm>
            <a:off x="7525775" y="2138400"/>
            <a:ext cx="1618200" cy="90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A4C2F4"/>
                </a:solidFill>
                <a:latin typeface="Roboto Mono"/>
                <a:ea typeface="Roboto Mono"/>
                <a:cs typeface="Roboto Mono"/>
                <a:sym typeface="Roboto Mono"/>
              </a:rPr>
              <a:t>Not tracked anymore by a reference</a:t>
            </a:r>
            <a:endParaRPr/>
          </a:p>
        </p:txBody>
      </p:sp>
      <p:cxnSp>
        <p:nvCxnSpPr>
          <p:cNvPr id="756" name="Google Shape;756;p58"/>
          <p:cNvCxnSpPr>
            <a:stCxn id="755" idx="1"/>
            <a:endCxn id="728" idx="4"/>
          </p:cNvCxnSpPr>
          <p:nvPr/>
        </p:nvCxnSpPr>
        <p:spPr>
          <a:xfrm rot="10800000">
            <a:off x="7190375" y="2158650"/>
            <a:ext cx="335400" cy="434400"/>
          </a:xfrm>
          <a:prstGeom prst="straightConnector1">
            <a:avLst/>
          </a:prstGeom>
          <a:noFill/>
          <a:ln cap="flat" cmpd="sng" w="19050">
            <a:solidFill>
              <a:srgbClr val="97C4EE"/>
            </a:solidFill>
            <a:prstDash val="solid"/>
            <a:round/>
            <a:headEnd len="med" w="med" type="none"/>
            <a:tailEnd len="med" w="med" type="stealth"/>
          </a:ln>
        </p:spPr>
      </p:cxnSp>
      <p:cxnSp>
        <p:nvCxnSpPr>
          <p:cNvPr id="757" name="Google Shape;757;p58"/>
          <p:cNvCxnSpPr>
            <a:stCxn id="755" idx="1"/>
            <a:endCxn id="726" idx="4"/>
          </p:cNvCxnSpPr>
          <p:nvPr/>
        </p:nvCxnSpPr>
        <p:spPr>
          <a:xfrm flipH="1">
            <a:off x="7187375" y="2593050"/>
            <a:ext cx="338400" cy="54300"/>
          </a:xfrm>
          <a:prstGeom prst="straightConnector1">
            <a:avLst/>
          </a:prstGeom>
          <a:noFill/>
          <a:ln cap="flat" cmpd="sng" w="19050">
            <a:solidFill>
              <a:srgbClr val="97C4EE"/>
            </a:solidFill>
            <a:prstDash val="solid"/>
            <a:round/>
            <a:headEnd len="med" w="med" type="none"/>
            <a:tailEnd len="med" w="med" type="triangle"/>
          </a:ln>
        </p:spPr>
      </p:cxnSp>
      <p:cxnSp>
        <p:nvCxnSpPr>
          <p:cNvPr id="758" name="Google Shape;758;p58"/>
          <p:cNvCxnSpPr>
            <a:stCxn id="755" idx="1"/>
            <a:endCxn id="724" idx="4"/>
          </p:cNvCxnSpPr>
          <p:nvPr/>
        </p:nvCxnSpPr>
        <p:spPr>
          <a:xfrm flipH="1">
            <a:off x="7185275" y="2593050"/>
            <a:ext cx="340500" cy="557400"/>
          </a:xfrm>
          <a:prstGeom prst="straightConnector1">
            <a:avLst/>
          </a:prstGeom>
          <a:noFill/>
          <a:ln cap="flat" cmpd="sng" w="19050">
            <a:solidFill>
              <a:srgbClr val="97C4EE"/>
            </a:solidFill>
            <a:prstDash val="solid"/>
            <a:round/>
            <a:headEnd len="med" w="med" type="none"/>
            <a:tailEnd len="med" w="med" type="triangle"/>
          </a:ln>
        </p:spPr>
      </p:cxnSp>
      <p:cxnSp>
        <p:nvCxnSpPr>
          <p:cNvPr id="759" name="Google Shape;759;p58"/>
          <p:cNvCxnSpPr>
            <a:stCxn id="724" idx="7"/>
            <a:endCxn id="743" idx="3"/>
          </p:cNvCxnSpPr>
          <p:nvPr/>
        </p:nvCxnSpPr>
        <p:spPr>
          <a:xfrm rot="10800000">
            <a:off x="6494090" y="2269461"/>
            <a:ext cx="422700" cy="769800"/>
          </a:xfrm>
          <a:prstGeom prst="straightConnector1">
            <a:avLst/>
          </a:prstGeom>
          <a:noFill/>
          <a:ln cap="flat" cmpd="sng" w="19050">
            <a:solidFill>
              <a:schemeClr val="lt2"/>
            </a:solidFill>
            <a:prstDash val="dash"/>
            <a:round/>
            <a:headEnd len="med" w="med" type="none"/>
            <a:tailEnd len="med" w="med" type="stealth"/>
          </a:ln>
        </p:spPr>
      </p:cxnSp>
      <p:cxnSp>
        <p:nvCxnSpPr>
          <p:cNvPr id="760" name="Google Shape;760;p58"/>
          <p:cNvCxnSpPr>
            <a:stCxn id="726" idx="7"/>
            <a:endCxn id="745" idx="3"/>
          </p:cNvCxnSpPr>
          <p:nvPr/>
        </p:nvCxnSpPr>
        <p:spPr>
          <a:xfrm rot="10800000">
            <a:off x="6496203" y="1766236"/>
            <a:ext cx="422700" cy="769800"/>
          </a:xfrm>
          <a:prstGeom prst="straightConnector1">
            <a:avLst/>
          </a:prstGeom>
          <a:noFill/>
          <a:ln cap="flat" cmpd="sng" w="19050">
            <a:solidFill>
              <a:schemeClr val="lt2"/>
            </a:solidFill>
            <a:prstDash val="dash"/>
            <a:round/>
            <a:headEnd len="med" w="med" type="none"/>
            <a:tailEnd len="med" w="med" type="stealth"/>
          </a:ln>
        </p:spPr>
      </p:cxnSp>
      <p:cxnSp>
        <p:nvCxnSpPr>
          <p:cNvPr id="761" name="Google Shape;761;p58"/>
          <p:cNvCxnSpPr>
            <a:stCxn id="728" idx="7"/>
            <a:endCxn id="747" idx="3"/>
          </p:cNvCxnSpPr>
          <p:nvPr/>
        </p:nvCxnSpPr>
        <p:spPr>
          <a:xfrm rot="10800000">
            <a:off x="6492128" y="1259831"/>
            <a:ext cx="429600" cy="787500"/>
          </a:xfrm>
          <a:prstGeom prst="straightConnector1">
            <a:avLst/>
          </a:prstGeom>
          <a:noFill/>
          <a:ln cap="flat" cmpd="sng" w="19050">
            <a:solidFill>
              <a:schemeClr val="lt2"/>
            </a:solidFill>
            <a:prstDash val="dash"/>
            <a:round/>
            <a:headEnd len="med" w="med" type="none"/>
            <a:tailEnd len="med" w="med" type="stealth"/>
          </a:ln>
        </p:spPr>
      </p:cxn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5" name="Shape 765"/>
        <p:cNvGrpSpPr/>
        <p:nvPr/>
      </p:nvGrpSpPr>
      <p:grpSpPr>
        <a:xfrm>
          <a:off x="0" y="0"/>
          <a:ext cx="0" cy="0"/>
          <a:chOff x="0" y="0"/>
          <a:chExt cx="0" cy="0"/>
        </a:xfrm>
      </p:grpSpPr>
      <p:sp>
        <p:nvSpPr>
          <p:cNvPr id="766" name="Google Shape;766;p59"/>
          <p:cNvSpPr/>
          <p:nvPr/>
        </p:nvSpPr>
        <p:spPr>
          <a:xfrm>
            <a:off x="628650" y="2670525"/>
            <a:ext cx="3606900" cy="1767600"/>
          </a:xfrm>
          <a:prstGeom prst="rect">
            <a:avLst/>
          </a:prstGeom>
          <a:gradFill>
            <a:gsLst>
              <a:gs pos="0">
                <a:srgbClr val="000000">
                  <a:alpha val="65490"/>
                </a:srgbClr>
              </a:gs>
              <a:gs pos="100000">
                <a:srgbClr val="000000">
                  <a:alpha val="2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9"/>
          <p:cNvSpPr/>
          <p:nvPr/>
        </p:nvSpPr>
        <p:spPr>
          <a:xfrm>
            <a:off x="628650" y="982200"/>
            <a:ext cx="3606900" cy="1338600"/>
          </a:xfrm>
          <a:prstGeom prst="rect">
            <a:avLst/>
          </a:prstGeom>
          <a:gradFill>
            <a:gsLst>
              <a:gs pos="0">
                <a:srgbClr val="000000">
                  <a:alpha val="65490"/>
                </a:srgbClr>
              </a:gs>
              <a:gs pos="100000">
                <a:srgbClr val="000000">
                  <a:alpha val="20000"/>
                </a:srgbClr>
              </a:gs>
            </a:gsLst>
            <a:lin ang="0" scaled="0"/>
          </a:gra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A4C2F4"/>
                </a:solidFill>
                <a:latin typeface="Roboto Mono"/>
                <a:ea typeface="Roboto Mono"/>
                <a:cs typeface="Roboto Mono"/>
                <a:sym typeface="Roboto Mono"/>
              </a:rPr>
              <a:t># Untracked commits disappear...</a:t>
            </a:r>
            <a:endParaRPr>
              <a:solidFill>
                <a:srgbClr val="A4C2F4"/>
              </a:solidFill>
              <a:latin typeface="Roboto Mono"/>
              <a:ea typeface="Roboto Mono"/>
              <a:cs typeface="Roboto Mono"/>
              <a:sym typeface="Roboto Mono"/>
            </a:endParaRPr>
          </a:p>
        </p:txBody>
      </p:sp>
      <p:sp>
        <p:nvSpPr>
          <p:cNvPr id="768" name="Google Shape;768;p59"/>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Rebasing</a:t>
            </a:r>
            <a:endParaRPr/>
          </a:p>
        </p:txBody>
      </p:sp>
      <p:sp>
        <p:nvSpPr>
          <p:cNvPr id="769" name="Google Shape;769;p59"/>
          <p:cNvSpPr txBox="1"/>
          <p:nvPr/>
        </p:nvSpPr>
        <p:spPr>
          <a:xfrm>
            <a:off x="863025" y="2715500"/>
            <a:ext cx="3606900" cy="23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r">
                <a:solidFill>
                  <a:schemeClr val="lt1"/>
                </a:solidFill>
                <a:latin typeface="Roboto Mono"/>
                <a:ea typeface="Roboto Mono"/>
                <a:cs typeface="Roboto Mono"/>
                <a:sym typeface="Roboto Mono"/>
              </a:rPr>
              <a:t>my</a:t>
            </a:r>
            <a:r>
              <a:rPr lang="fr">
                <a:solidFill>
                  <a:schemeClr val="lt1"/>
                </a:solidFill>
                <a:latin typeface="Roboto Mono"/>
                <a:ea typeface="Roboto Mono"/>
                <a:cs typeface="Roboto Mono"/>
                <a:sym typeface="Roboto Mono"/>
              </a:rPr>
              <a:t>-p</a:t>
            </a:r>
            <a:r>
              <a:rPr lang="fr">
                <a:solidFill>
                  <a:schemeClr val="lt1"/>
                </a:solidFill>
                <a:latin typeface="Roboto Mono"/>
                <a:ea typeface="Roboto Mono"/>
                <a:cs typeface="Roboto Mono"/>
                <a:sym typeface="Roboto Mono"/>
              </a:rPr>
              <a:t>roject</a:t>
            </a:r>
            <a:br>
              <a:rPr lang="fr">
                <a:solidFill>
                  <a:srgbClr val="B7B7B7"/>
                </a:solidFill>
                <a:latin typeface="Roboto Mono"/>
                <a:ea typeface="Roboto Mono"/>
                <a:cs typeface="Roboto Mono"/>
                <a:sym typeface="Roboto Mono"/>
              </a:rPr>
            </a:br>
            <a:r>
              <a:rPr lang="fr">
                <a:solidFill>
                  <a:schemeClr val="lt1"/>
                </a:solidFill>
                <a:latin typeface="Roboto Mono"/>
                <a:ea typeface="Roboto Mono"/>
                <a:cs typeface="Roboto Mono"/>
                <a:sym typeface="Roboto Mono"/>
              </a:rPr>
              <a:t>├── README.md</a:t>
            </a:r>
            <a:br>
              <a:rPr lang="fr">
                <a:solidFill>
                  <a:schemeClr val="lt1"/>
                </a:solidFill>
                <a:latin typeface="Roboto Mono"/>
                <a:ea typeface="Roboto Mono"/>
                <a:cs typeface="Roboto Mono"/>
                <a:sym typeface="Roboto Mono"/>
              </a:rPr>
            </a:br>
            <a:r>
              <a:rPr lang="fr">
                <a:solidFill>
                  <a:schemeClr val="lt1"/>
                </a:solidFill>
                <a:latin typeface="Roboto Mono"/>
                <a:ea typeface="Roboto Mono"/>
                <a:cs typeface="Roboto Mono"/>
                <a:sym typeface="Roboto Mono"/>
              </a:rPr>
              <a:t>└── src </a:t>
            </a:r>
            <a:br>
              <a:rPr lang="fr">
                <a:solidFill>
                  <a:schemeClr val="lt1"/>
                </a:solidFill>
                <a:latin typeface="Roboto Mono"/>
                <a:ea typeface="Roboto Mono"/>
                <a:cs typeface="Roboto Mono"/>
                <a:sym typeface="Roboto Mono"/>
              </a:rPr>
            </a:br>
            <a:r>
              <a:rPr lang="fr">
                <a:solidFill>
                  <a:schemeClr val="lt1"/>
                </a:solidFill>
                <a:latin typeface="Roboto Mono"/>
                <a:ea typeface="Roboto Mono"/>
                <a:cs typeface="Roboto Mono"/>
                <a:sym typeface="Roboto Mono"/>
              </a:rPr>
              <a:t>    ├── hello.java</a:t>
            </a:r>
            <a:endParaRPr>
              <a:solidFill>
                <a:schemeClr val="lt1"/>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fr">
                <a:solidFill>
                  <a:srgbClr val="A4C2F4"/>
                </a:solidFill>
                <a:latin typeface="Roboto Mono"/>
                <a:ea typeface="Roboto Mono"/>
                <a:cs typeface="Roboto Mono"/>
                <a:sym typeface="Roboto Mono"/>
              </a:rPr>
              <a:t>    </a:t>
            </a:r>
            <a:r>
              <a:rPr lang="fr">
                <a:solidFill>
                  <a:srgbClr val="FFD966"/>
                </a:solidFill>
                <a:latin typeface="Roboto Mono"/>
                <a:ea typeface="Roboto Mono"/>
                <a:cs typeface="Roboto Mono"/>
                <a:sym typeface="Roboto Mono"/>
              </a:rPr>
              <a:t>├── feature.java</a:t>
            </a:r>
            <a:endParaRPr>
              <a:solidFill>
                <a:srgbClr val="FFD966"/>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fr">
                <a:solidFill>
                  <a:srgbClr val="FFD966"/>
                </a:solidFill>
                <a:latin typeface="Roboto Mono"/>
                <a:ea typeface="Roboto Mono"/>
                <a:cs typeface="Roboto Mono"/>
                <a:sym typeface="Roboto Mono"/>
              </a:rPr>
              <a:t>    └── master.java</a:t>
            </a:r>
            <a:endParaRPr>
              <a:solidFill>
                <a:srgbClr val="FFD966"/>
              </a:solidFill>
              <a:latin typeface="Roboto Mono"/>
              <a:ea typeface="Roboto Mono"/>
              <a:cs typeface="Roboto Mono"/>
              <a:sym typeface="Roboto Mono"/>
            </a:endParaRPr>
          </a:p>
          <a:p>
            <a:pPr indent="0" lvl="0" marL="0" rtl="0" algn="l">
              <a:spcBef>
                <a:spcPts val="0"/>
              </a:spcBef>
              <a:spcAft>
                <a:spcPts val="0"/>
              </a:spcAft>
              <a:buNone/>
            </a:pPr>
            <a:r>
              <a:t/>
            </a:r>
            <a:endParaRPr>
              <a:solidFill>
                <a:srgbClr val="FFFFFF"/>
              </a:solidFill>
              <a:latin typeface="Roboto Mono"/>
              <a:ea typeface="Roboto Mono"/>
              <a:cs typeface="Roboto Mono"/>
              <a:sym typeface="Roboto Mono"/>
            </a:endParaRPr>
          </a:p>
        </p:txBody>
      </p:sp>
      <p:sp>
        <p:nvSpPr>
          <p:cNvPr id="770" name="Google Shape;770;p59"/>
          <p:cNvSpPr/>
          <p:nvPr/>
        </p:nvSpPr>
        <p:spPr>
          <a:xfrm>
            <a:off x="4799300" y="944875"/>
            <a:ext cx="3555000" cy="3456000"/>
          </a:xfrm>
          <a:prstGeom prst="rect">
            <a:avLst/>
          </a:prstGeom>
          <a:gradFill>
            <a:gsLst>
              <a:gs pos="0">
                <a:srgbClr val="000000">
                  <a:alpha val="35294"/>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9"/>
          <p:cNvSpPr txBox="1"/>
          <p:nvPr/>
        </p:nvSpPr>
        <p:spPr>
          <a:xfrm>
            <a:off x="62865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Command Line</a:t>
            </a:r>
            <a:endParaRPr i="1" sz="1500">
              <a:solidFill>
                <a:srgbClr val="FFFFFF"/>
              </a:solidFill>
            </a:endParaRPr>
          </a:p>
        </p:txBody>
      </p:sp>
      <p:sp>
        <p:nvSpPr>
          <p:cNvPr id="772" name="Google Shape;772;p59"/>
          <p:cNvSpPr txBox="1"/>
          <p:nvPr/>
        </p:nvSpPr>
        <p:spPr>
          <a:xfrm>
            <a:off x="628650" y="23356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Working Directory</a:t>
            </a:r>
            <a:endParaRPr i="1" sz="1500">
              <a:solidFill>
                <a:srgbClr val="FFFFFF"/>
              </a:solidFill>
            </a:endParaRPr>
          </a:p>
        </p:txBody>
      </p:sp>
      <p:sp>
        <p:nvSpPr>
          <p:cNvPr id="773" name="Google Shape;773;p59"/>
          <p:cNvSpPr txBox="1"/>
          <p:nvPr/>
        </p:nvSpPr>
        <p:spPr>
          <a:xfrm>
            <a:off x="4799300" y="649875"/>
            <a:ext cx="20778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fr" sz="1500">
                <a:solidFill>
                  <a:srgbClr val="FFFFFF"/>
                </a:solidFill>
              </a:rPr>
              <a:t>Git log</a:t>
            </a:r>
            <a:endParaRPr i="1" sz="1500">
              <a:solidFill>
                <a:srgbClr val="FFFFFF"/>
              </a:solidFill>
            </a:endParaRPr>
          </a:p>
        </p:txBody>
      </p:sp>
      <p:sp>
        <p:nvSpPr>
          <p:cNvPr id="774" name="Google Shape;774;p59"/>
          <p:cNvSpPr/>
          <p:nvPr/>
        </p:nvSpPr>
        <p:spPr>
          <a:xfrm rot="-5400000">
            <a:off x="6297131" y="3983789"/>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9"/>
          <p:cNvSpPr/>
          <p:nvPr/>
        </p:nvSpPr>
        <p:spPr>
          <a:xfrm rot="-5400000">
            <a:off x="6297129" y="3496325"/>
            <a:ext cx="314700" cy="314700"/>
          </a:xfrm>
          <a:prstGeom prst="ellipse">
            <a:avLst/>
          </a:prstGeom>
          <a:solidFill>
            <a:srgbClr val="9FC5E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6" name="Google Shape;776;p59"/>
          <p:cNvCxnSpPr>
            <a:stCxn id="774" idx="6"/>
            <a:endCxn id="775" idx="2"/>
          </p:cNvCxnSpPr>
          <p:nvPr/>
        </p:nvCxnSpPr>
        <p:spPr>
          <a:xfrm rot="10800000">
            <a:off x="6454481" y="3810989"/>
            <a:ext cx="0" cy="1728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777" name="Google Shape;777;p59"/>
          <p:cNvSpPr/>
          <p:nvPr/>
        </p:nvSpPr>
        <p:spPr>
          <a:xfrm>
            <a:off x="5322325" y="2529588"/>
            <a:ext cx="830100" cy="235500"/>
          </a:xfrm>
          <a:prstGeom prst="roundRect">
            <a:avLst>
              <a:gd fmla="val 16667" name="adj"/>
            </a:avLst>
          </a:prstGeom>
          <a:solidFill>
            <a:srgbClr val="9FC5E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master</a:t>
            </a:r>
            <a:endParaRPr sz="1000">
              <a:latin typeface="Bitter"/>
              <a:ea typeface="Bitter"/>
              <a:cs typeface="Bitter"/>
              <a:sym typeface="Bitter"/>
            </a:endParaRPr>
          </a:p>
        </p:txBody>
      </p:sp>
      <p:sp>
        <p:nvSpPr>
          <p:cNvPr id="778" name="Google Shape;778;p59"/>
          <p:cNvSpPr/>
          <p:nvPr/>
        </p:nvSpPr>
        <p:spPr>
          <a:xfrm rot="-5400000">
            <a:off x="6297504" y="2993112"/>
            <a:ext cx="314700" cy="314700"/>
          </a:xfrm>
          <a:prstGeom prst="ellipse">
            <a:avLst/>
          </a:prstGeom>
          <a:solidFill>
            <a:srgbClr val="A4C2F4"/>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9"/>
          <p:cNvSpPr/>
          <p:nvPr/>
        </p:nvSpPr>
        <p:spPr>
          <a:xfrm rot="-5400000">
            <a:off x="6299616" y="2489887"/>
            <a:ext cx="314700" cy="314700"/>
          </a:xfrm>
          <a:prstGeom prst="ellipse">
            <a:avLst/>
          </a:prstGeom>
          <a:solidFill>
            <a:srgbClr val="A4C2F4"/>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9"/>
          <p:cNvSpPr txBox="1"/>
          <p:nvPr/>
        </p:nvSpPr>
        <p:spPr>
          <a:xfrm>
            <a:off x="6344675" y="2502440"/>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D</a:t>
            </a:r>
            <a:endParaRPr>
              <a:latin typeface="Bitter"/>
              <a:ea typeface="Bitter"/>
              <a:cs typeface="Bitter"/>
              <a:sym typeface="Bitter"/>
            </a:endParaRPr>
          </a:p>
        </p:txBody>
      </p:sp>
      <p:cxnSp>
        <p:nvCxnSpPr>
          <p:cNvPr id="781" name="Google Shape;781;p59"/>
          <p:cNvCxnSpPr>
            <a:stCxn id="779" idx="2"/>
            <a:endCxn id="778" idx="6"/>
          </p:cNvCxnSpPr>
          <p:nvPr/>
        </p:nvCxnSpPr>
        <p:spPr>
          <a:xfrm flipH="1">
            <a:off x="6454866" y="2804587"/>
            <a:ext cx="210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782" name="Google Shape;782;p59"/>
          <p:cNvCxnSpPr>
            <a:stCxn id="775" idx="6"/>
            <a:endCxn id="778" idx="2"/>
          </p:cNvCxnSpPr>
          <p:nvPr/>
        </p:nvCxnSpPr>
        <p:spPr>
          <a:xfrm rot="-5400000">
            <a:off x="6360579" y="3401825"/>
            <a:ext cx="188400" cy="600"/>
          </a:xfrm>
          <a:prstGeom prst="curvedConnector3">
            <a:avLst>
              <a:gd fmla="val 50030" name="adj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783" name="Google Shape;783;p59"/>
          <p:cNvCxnSpPr>
            <a:endCxn id="779" idx="0"/>
          </p:cNvCxnSpPr>
          <p:nvPr/>
        </p:nvCxnSpPr>
        <p:spPr>
          <a:xfrm>
            <a:off x="6152316" y="2647237"/>
            <a:ext cx="1473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784" name="Google Shape;784;p59"/>
          <p:cNvSpPr txBox="1"/>
          <p:nvPr/>
        </p:nvSpPr>
        <p:spPr>
          <a:xfrm>
            <a:off x="6338075" y="3990844"/>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A</a:t>
            </a:r>
            <a:endParaRPr>
              <a:latin typeface="Bitter"/>
              <a:ea typeface="Bitter"/>
              <a:cs typeface="Bitter"/>
              <a:sym typeface="Bitter"/>
            </a:endParaRPr>
          </a:p>
        </p:txBody>
      </p:sp>
      <p:sp>
        <p:nvSpPr>
          <p:cNvPr id="785" name="Google Shape;785;p59"/>
          <p:cNvSpPr txBox="1"/>
          <p:nvPr/>
        </p:nvSpPr>
        <p:spPr>
          <a:xfrm>
            <a:off x="6345179" y="3512331"/>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B</a:t>
            </a:r>
            <a:endParaRPr>
              <a:latin typeface="Bitter"/>
              <a:ea typeface="Bitter"/>
              <a:cs typeface="Bitter"/>
              <a:sym typeface="Bitter"/>
            </a:endParaRPr>
          </a:p>
        </p:txBody>
      </p:sp>
      <p:sp>
        <p:nvSpPr>
          <p:cNvPr id="786" name="Google Shape;786;p59"/>
          <p:cNvSpPr txBox="1"/>
          <p:nvPr/>
        </p:nvSpPr>
        <p:spPr>
          <a:xfrm>
            <a:off x="6330467" y="3007423"/>
            <a:ext cx="2196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C</a:t>
            </a:r>
            <a:endParaRPr>
              <a:latin typeface="Bitter"/>
              <a:ea typeface="Bitter"/>
              <a:cs typeface="Bitter"/>
              <a:sym typeface="Bitter"/>
            </a:endParaRPr>
          </a:p>
        </p:txBody>
      </p:sp>
      <p:sp>
        <p:nvSpPr>
          <p:cNvPr id="787" name="Google Shape;787;p59"/>
          <p:cNvSpPr/>
          <p:nvPr/>
        </p:nvSpPr>
        <p:spPr>
          <a:xfrm>
            <a:off x="6807037" y="1030880"/>
            <a:ext cx="830100" cy="235500"/>
          </a:xfrm>
          <a:prstGeom prst="roundRect">
            <a:avLst>
              <a:gd fmla="val 16667" name="adj"/>
            </a:avLst>
          </a:prstGeom>
          <a:solidFill>
            <a:srgbClr val="B6D7A8"/>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feature</a:t>
            </a:r>
            <a:endParaRPr sz="1000">
              <a:latin typeface="Bitter"/>
              <a:ea typeface="Bitter"/>
              <a:cs typeface="Bitter"/>
              <a:sym typeface="Bitter"/>
            </a:endParaRPr>
          </a:p>
        </p:txBody>
      </p:sp>
      <p:sp>
        <p:nvSpPr>
          <p:cNvPr id="788" name="Google Shape;788;p59"/>
          <p:cNvSpPr/>
          <p:nvPr/>
        </p:nvSpPr>
        <p:spPr>
          <a:xfrm rot="-5400000">
            <a:off x="6301728" y="2000754"/>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9"/>
          <p:cNvSpPr txBox="1"/>
          <p:nvPr/>
        </p:nvSpPr>
        <p:spPr>
          <a:xfrm>
            <a:off x="6351787" y="2015000"/>
            <a:ext cx="2532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1’</a:t>
            </a:r>
            <a:endParaRPr>
              <a:latin typeface="Bitter"/>
              <a:ea typeface="Bitter"/>
              <a:cs typeface="Bitter"/>
              <a:sym typeface="Bitter"/>
            </a:endParaRPr>
          </a:p>
        </p:txBody>
      </p:sp>
      <p:sp>
        <p:nvSpPr>
          <p:cNvPr id="790" name="Google Shape;790;p59"/>
          <p:cNvSpPr/>
          <p:nvPr/>
        </p:nvSpPr>
        <p:spPr>
          <a:xfrm rot="-5400000">
            <a:off x="6303841" y="1497529"/>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9"/>
          <p:cNvSpPr/>
          <p:nvPr/>
        </p:nvSpPr>
        <p:spPr>
          <a:xfrm rot="-5400000">
            <a:off x="6299616" y="991279"/>
            <a:ext cx="314700" cy="314700"/>
          </a:xfrm>
          <a:prstGeom prst="ellipse">
            <a:avLst/>
          </a:prstGeom>
          <a:solidFill>
            <a:srgbClr val="B6D7A8"/>
          </a:solidFill>
          <a:ln cap="flat" cmpd="sng" w="19050">
            <a:solidFill>
              <a:srgbClr val="292929"/>
            </a:solidFill>
            <a:prstDash val="solid"/>
            <a:round/>
            <a:headEnd len="sm" w="sm" type="none"/>
            <a:tailEnd len="sm" w="sm" type="none"/>
          </a:ln>
          <a:effectLst>
            <a:outerShdw blurRad="585788" rotWithShape="0" algn="bl" dist="9525">
              <a:srgbClr val="FF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2" name="Google Shape;792;p59"/>
          <p:cNvCxnSpPr>
            <a:stCxn id="790" idx="2"/>
            <a:endCxn id="788" idx="6"/>
          </p:cNvCxnSpPr>
          <p:nvPr/>
        </p:nvCxnSpPr>
        <p:spPr>
          <a:xfrm flipH="1">
            <a:off x="6459091" y="1812229"/>
            <a:ext cx="2100" cy="188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793" name="Google Shape;793;p59"/>
          <p:cNvCxnSpPr>
            <a:stCxn id="791" idx="2"/>
            <a:endCxn id="790" idx="6"/>
          </p:cNvCxnSpPr>
          <p:nvPr/>
        </p:nvCxnSpPr>
        <p:spPr>
          <a:xfrm>
            <a:off x="6456966" y="1305979"/>
            <a:ext cx="4200" cy="1914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cxnSp>
        <p:nvCxnSpPr>
          <p:cNvPr id="794" name="Google Shape;794;p59"/>
          <p:cNvCxnSpPr>
            <a:stCxn id="791" idx="4"/>
            <a:endCxn id="787" idx="1"/>
          </p:cNvCxnSpPr>
          <p:nvPr/>
        </p:nvCxnSpPr>
        <p:spPr>
          <a:xfrm>
            <a:off x="6614316" y="1148629"/>
            <a:ext cx="1926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795" name="Google Shape;795;p59"/>
          <p:cNvSpPr/>
          <p:nvPr/>
        </p:nvSpPr>
        <p:spPr>
          <a:xfrm>
            <a:off x="7829874" y="1030893"/>
            <a:ext cx="830100" cy="235500"/>
          </a:xfrm>
          <a:prstGeom prst="roundRect">
            <a:avLst>
              <a:gd fmla="val 16667" name="adj"/>
            </a:avLst>
          </a:prstGeom>
          <a:solidFill>
            <a:srgbClr val="EA9999"/>
          </a:solidFill>
          <a:ln cap="flat" cmpd="sng" w="19050">
            <a:solidFill>
              <a:srgbClr val="292929"/>
            </a:solidFill>
            <a:prstDash val="solid"/>
            <a:round/>
            <a:headEnd len="sm" w="sm" type="none"/>
            <a:tailEnd len="sm" w="sm" type="none"/>
          </a:ln>
          <a:effectLst>
            <a:outerShdw blurRad="714375" rotWithShape="0" algn="bl"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Bitter"/>
                <a:ea typeface="Bitter"/>
                <a:cs typeface="Bitter"/>
                <a:sym typeface="Bitter"/>
              </a:rPr>
              <a:t>HEAD</a:t>
            </a:r>
            <a:endParaRPr sz="1000">
              <a:latin typeface="Bitter"/>
              <a:ea typeface="Bitter"/>
              <a:cs typeface="Bitter"/>
              <a:sym typeface="Bitter"/>
            </a:endParaRPr>
          </a:p>
        </p:txBody>
      </p:sp>
      <p:cxnSp>
        <p:nvCxnSpPr>
          <p:cNvPr id="796" name="Google Shape;796;p59"/>
          <p:cNvCxnSpPr>
            <a:stCxn id="787" idx="3"/>
            <a:endCxn id="795" idx="1"/>
          </p:cNvCxnSpPr>
          <p:nvPr/>
        </p:nvCxnSpPr>
        <p:spPr>
          <a:xfrm>
            <a:off x="7637137" y="1148630"/>
            <a:ext cx="192600" cy="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797" name="Google Shape;797;p59"/>
          <p:cNvSpPr txBox="1"/>
          <p:nvPr/>
        </p:nvSpPr>
        <p:spPr>
          <a:xfrm>
            <a:off x="6342663" y="1510025"/>
            <a:ext cx="3147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2’</a:t>
            </a:r>
            <a:endParaRPr>
              <a:latin typeface="Bitter"/>
              <a:ea typeface="Bitter"/>
              <a:cs typeface="Bitter"/>
              <a:sym typeface="Bitter"/>
            </a:endParaRPr>
          </a:p>
        </p:txBody>
      </p:sp>
      <p:sp>
        <p:nvSpPr>
          <p:cNvPr id="798" name="Google Shape;798;p59"/>
          <p:cNvSpPr txBox="1"/>
          <p:nvPr/>
        </p:nvSpPr>
        <p:spPr>
          <a:xfrm>
            <a:off x="6356872" y="1003100"/>
            <a:ext cx="304800" cy="288900"/>
          </a:xfrm>
          <a:prstGeom prst="rect">
            <a:avLst/>
          </a:prstGeom>
          <a:noFill/>
          <a:ln>
            <a:noFill/>
          </a:ln>
        </p:spPr>
        <p:txBody>
          <a:bodyPr anchorCtr="0" anchor="t" bIns="54000" lIns="54000" spcFirstLastPara="1" rIns="54000" wrap="square" tIns="36000">
            <a:noAutofit/>
          </a:bodyPr>
          <a:lstStyle/>
          <a:p>
            <a:pPr indent="0" lvl="0" marL="0" rtl="0" algn="l">
              <a:spcBef>
                <a:spcPts val="0"/>
              </a:spcBef>
              <a:spcAft>
                <a:spcPts val="0"/>
              </a:spcAft>
              <a:buNone/>
            </a:pPr>
            <a:r>
              <a:rPr lang="fr">
                <a:latin typeface="Bitter"/>
                <a:ea typeface="Bitter"/>
                <a:cs typeface="Bitter"/>
                <a:sym typeface="Bitter"/>
              </a:rPr>
              <a:t>3’</a:t>
            </a:r>
            <a:endParaRPr>
              <a:latin typeface="Bitter"/>
              <a:ea typeface="Bitter"/>
              <a:cs typeface="Bitter"/>
              <a:sym typeface="Bitter"/>
            </a:endParaRPr>
          </a:p>
        </p:txBody>
      </p:sp>
      <p:cxnSp>
        <p:nvCxnSpPr>
          <p:cNvPr id="799" name="Google Shape;799;p59"/>
          <p:cNvCxnSpPr>
            <a:stCxn id="788" idx="2"/>
            <a:endCxn id="779" idx="6"/>
          </p:cNvCxnSpPr>
          <p:nvPr/>
        </p:nvCxnSpPr>
        <p:spPr>
          <a:xfrm flipH="1">
            <a:off x="6456978" y="2315454"/>
            <a:ext cx="2100" cy="174300"/>
          </a:xfrm>
          <a:prstGeom prst="straightConnector1">
            <a:avLst/>
          </a:prstGeom>
          <a:noFill/>
          <a:ln cap="flat" cmpd="sng" w="28575">
            <a:solidFill>
              <a:srgbClr val="292929"/>
            </a:solidFill>
            <a:prstDash val="solid"/>
            <a:round/>
            <a:headEnd len="med" w="med" type="none"/>
            <a:tailEnd len="med" w="med" type="none"/>
          </a:ln>
          <a:effectLst>
            <a:outerShdw blurRad="385763" rotWithShape="0" algn="bl" dist="9525">
              <a:srgbClr val="FFFFFF"/>
            </a:outerShdw>
          </a:effectLst>
        </p:spPr>
      </p:cxnSp>
      <p:sp>
        <p:nvSpPr>
          <p:cNvPr id="800" name="Google Shape;800;p59"/>
          <p:cNvSpPr txBox="1"/>
          <p:nvPr/>
        </p:nvSpPr>
        <p:spPr>
          <a:xfrm>
            <a:off x="628650" y="4652325"/>
            <a:ext cx="68703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FFFFFF"/>
                </a:solidFill>
                <a:latin typeface="Bitter"/>
                <a:ea typeface="Bitter"/>
                <a:cs typeface="Bitter"/>
                <a:sym typeface="Bitter"/>
              </a:rPr>
              <a:t>Note: The commits will be reapplied one by one</a:t>
            </a:r>
            <a:r>
              <a:rPr lang="fr">
                <a:solidFill>
                  <a:srgbClr val="FFE599"/>
                </a:solidFill>
                <a:latin typeface="Roboto Mono"/>
                <a:ea typeface="Roboto Mono"/>
                <a:cs typeface="Roboto Mono"/>
                <a:sym typeface="Roboto Mono"/>
              </a:rPr>
              <a:t> </a:t>
            </a:r>
            <a:r>
              <a:rPr lang="fr">
                <a:latin typeface="Roboto Mono"/>
                <a:ea typeface="Roboto Mono"/>
                <a:cs typeface="Roboto Mono"/>
                <a:sym typeface="Roboto Mono"/>
              </a:rPr>
              <a:t>f</a:t>
            </a:r>
            <a:r>
              <a:rPr lang="fr">
                <a:latin typeface="Bitter"/>
                <a:ea typeface="Bitter"/>
                <a:cs typeface="Bitter"/>
                <a:sym typeface="Bitter"/>
              </a:rPr>
              <a:t>e</a:t>
            </a:r>
            <a:endParaRPr>
              <a:latin typeface="Bitter"/>
              <a:ea typeface="Bitter"/>
              <a:cs typeface="Bitter"/>
              <a:sym typeface="Bitte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4" name="Shape 804"/>
        <p:cNvGrpSpPr/>
        <p:nvPr/>
      </p:nvGrpSpPr>
      <p:grpSpPr>
        <a:xfrm>
          <a:off x="0" y="0"/>
          <a:ext cx="0" cy="0"/>
          <a:chOff x="0" y="0"/>
          <a:chExt cx="0" cy="0"/>
        </a:xfrm>
      </p:grpSpPr>
      <p:sp>
        <p:nvSpPr>
          <p:cNvPr id="805" name="Google Shape;805;p60"/>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Take away</a:t>
            </a:r>
            <a:endParaRPr/>
          </a:p>
        </p:txBody>
      </p:sp>
      <p:sp>
        <p:nvSpPr>
          <p:cNvPr id="806" name="Google Shape;806;p60"/>
          <p:cNvSpPr txBox="1"/>
          <p:nvPr>
            <p:ph idx="1" type="body"/>
          </p:nvPr>
        </p:nvSpPr>
        <p:spPr>
          <a:xfrm>
            <a:off x="628650" y="654501"/>
            <a:ext cx="7886700" cy="3978000"/>
          </a:xfrm>
          <a:prstGeom prst="rect">
            <a:avLst/>
          </a:prstGeom>
        </p:spPr>
        <p:txBody>
          <a:bodyPr anchorCtr="0" anchor="t" bIns="91425" lIns="91425" spcFirstLastPara="1" rIns="91425" wrap="square" tIns="91425">
            <a:noAutofit/>
          </a:bodyPr>
          <a:lstStyle/>
          <a:p>
            <a:pPr indent="-342900" lvl="0" marL="457200" rtl="0" algn="l">
              <a:spcBef>
                <a:spcPts val="753"/>
              </a:spcBef>
              <a:spcAft>
                <a:spcPts val="0"/>
              </a:spcAft>
              <a:buClr>
                <a:srgbClr val="F3F3F3"/>
              </a:buClr>
              <a:buSzPts val="1800"/>
              <a:buChar char="●"/>
            </a:pPr>
            <a:r>
              <a:rPr lang="fr" sz="1800"/>
              <a:t>Branches, and tags are labels on commits</a:t>
            </a:r>
            <a:endParaRPr sz="1800"/>
          </a:p>
          <a:p>
            <a:pPr indent="-342900" lvl="0" marL="457200" marR="0" rtl="0" algn="l">
              <a:lnSpc>
                <a:spcPct val="90000"/>
              </a:lnSpc>
              <a:spcBef>
                <a:spcPts val="753"/>
              </a:spcBef>
              <a:spcAft>
                <a:spcPts val="0"/>
              </a:spcAft>
              <a:buClr>
                <a:srgbClr val="F3F3F3"/>
              </a:buClr>
              <a:buSzPts val="1800"/>
              <a:buFont typeface="Noto Sans Symbols"/>
              <a:buChar char="●"/>
            </a:pPr>
            <a:r>
              <a:rPr lang="fr" sz="1800">
                <a:solidFill>
                  <a:srgbClr val="F3F3F3"/>
                </a:solidFill>
              </a:rPr>
              <a:t>HEAD represents the state of your working directory</a:t>
            </a:r>
            <a:endParaRPr sz="1800">
              <a:solidFill>
                <a:srgbClr val="F3F3F3"/>
              </a:solidFill>
            </a:endParaRPr>
          </a:p>
          <a:p>
            <a:pPr indent="-342900" lvl="0" marL="457200" marR="0" rtl="0" algn="l">
              <a:lnSpc>
                <a:spcPct val="90000"/>
              </a:lnSpc>
              <a:spcBef>
                <a:spcPts val="753"/>
              </a:spcBef>
              <a:spcAft>
                <a:spcPts val="0"/>
              </a:spcAft>
              <a:buClr>
                <a:srgbClr val="F3F3F3"/>
              </a:buClr>
              <a:buSzPts val="1800"/>
              <a:buChar char="●"/>
            </a:pPr>
            <a:r>
              <a:rPr lang="fr" sz="1800">
                <a:solidFill>
                  <a:srgbClr val="FFE599"/>
                </a:solidFill>
                <a:latin typeface="Roboto Mono"/>
                <a:ea typeface="Roboto Mono"/>
                <a:cs typeface="Roboto Mono"/>
                <a:sym typeface="Roboto Mono"/>
              </a:rPr>
              <a:t>git merge</a:t>
            </a:r>
            <a:r>
              <a:rPr lang="fr" sz="1800">
                <a:solidFill>
                  <a:srgbClr val="F3F3F3"/>
                </a:solidFill>
              </a:rPr>
              <a:t> to merge two branches</a:t>
            </a:r>
            <a:endParaRPr sz="1800">
              <a:solidFill>
                <a:srgbClr val="F3F3F3"/>
              </a:solidFill>
            </a:endParaRPr>
          </a:p>
          <a:p>
            <a:pPr indent="-317500" lvl="1" marL="914400" marR="0" rtl="0" algn="l">
              <a:lnSpc>
                <a:spcPct val="90000"/>
              </a:lnSpc>
              <a:spcBef>
                <a:spcPts val="753"/>
              </a:spcBef>
              <a:spcAft>
                <a:spcPts val="0"/>
              </a:spcAft>
              <a:buClr>
                <a:srgbClr val="F3F3F3"/>
              </a:buClr>
              <a:buSzPts val="1400"/>
              <a:buChar char="○"/>
            </a:pPr>
            <a:r>
              <a:rPr lang="fr" sz="1400">
                <a:solidFill>
                  <a:srgbClr val="FFE599"/>
                </a:solidFill>
                <a:latin typeface="Roboto Mono"/>
                <a:ea typeface="Roboto Mono"/>
                <a:cs typeface="Roboto Mono"/>
                <a:sym typeface="Roboto Mono"/>
              </a:rPr>
              <a:t>--no-ff</a:t>
            </a:r>
            <a:r>
              <a:rPr lang="fr" sz="1400">
                <a:solidFill>
                  <a:srgbClr val="F3F3F3"/>
                </a:solidFill>
                <a:latin typeface="Roboto Mono"/>
                <a:ea typeface="Roboto Mono"/>
                <a:cs typeface="Roboto Mono"/>
                <a:sym typeface="Roboto Mono"/>
              </a:rPr>
              <a:t>: </a:t>
            </a:r>
            <a:r>
              <a:rPr lang="fr" sz="1400">
                <a:solidFill>
                  <a:srgbClr val="F3F3F3"/>
                </a:solidFill>
              </a:rPr>
              <a:t>forces to create a merge commit</a:t>
            </a:r>
            <a:endParaRPr sz="1400">
              <a:solidFill>
                <a:srgbClr val="F3F3F3"/>
              </a:solidFill>
            </a:endParaRPr>
          </a:p>
          <a:p>
            <a:pPr indent="-317500" lvl="1" marL="914400" rtl="0" algn="l">
              <a:spcBef>
                <a:spcPts val="753"/>
              </a:spcBef>
              <a:spcAft>
                <a:spcPts val="0"/>
              </a:spcAft>
              <a:buClr>
                <a:srgbClr val="F3F3F3"/>
              </a:buClr>
              <a:buSzPts val="1400"/>
              <a:buChar char="○"/>
            </a:pPr>
            <a:r>
              <a:rPr lang="fr" sz="1400">
                <a:solidFill>
                  <a:srgbClr val="FFE599"/>
                </a:solidFill>
                <a:latin typeface="Roboto Mono"/>
                <a:ea typeface="Roboto Mono"/>
                <a:cs typeface="Roboto Mono"/>
                <a:sym typeface="Roboto Mono"/>
              </a:rPr>
              <a:t>--ff-only</a:t>
            </a:r>
            <a:r>
              <a:rPr lang="fr" sz="1400">
                <a:solidFill>
                  <a:srgbClr val="F3F3F3"/>
                </a:solidFill>
                <a:latin typeface="Roboto Mono"/>
                <a:ea typeface="Roboto Mono"/>
                <a:cs typeface="Roboto Mono"/>
                <a:sym typeface="Roboto Mono"/>
              </a:rPr>
              <a:t>: </a:t>
            </a:r>
            <a:r>
              <a:rPr lang="fr" sz="1400">
                <a:solidFill>
                  <a:srgbClr val="F3F3F3"/>
                </a:solidFill>
              </a:rPr>
              <a:t>forces to do a fast-forward (no merge commit) or fail if not possible</a:t>
            </a:r>
            <a:endParaRPr sz="1400">
              <a:solidFill>
                <a:srgbClr val="F3F3F3"/>
              </a:solidFill>
            </a:endParaRPr>
          </a:p>
          <a:p>
            <a:pPr indent="-317500" lvl="1" marL="914400" rtl="0" algn="l">
              <a:spcBef>
                <a:spcPts val="753"/>
              </a:spcBef>
              <a:spcAft>
                <a:spcPts val="0"/>
              </a:spcAft>
              <a:buClr>
                <a:srgbClr val="F3F3F3"/>
              </a:buClr>
              <a:buSzPts val="1400"/>
              <a:buChar char="○"/>
            </a:pPr>
            <a:r>
              <a:rPr lang="fr" sz="1400">
                <a:solidFill>
                  <a:srgbClr val="FFE599"/>
                </a:solidFill>
                <a:latin typeface="Roboto Mono"/>
                <a:ea typeface="Roboto Mono"/>
                <a:cs typeface="Roboto Mono"/>
                <a:sym typeface="Roboto Mono"/>
              </a:rPr>
              <a:t>no option</a:t>
            </a:r>
            <a:r>
              <a:rPr lang="fr" sz="1400">
                <a:solidFill>
                  <a:srgbClr val="F3F3F3"/>
                </a:solidFill>
                <a:latin typeface="Roboto Mono"/>
                <a:ea typeface="Roboto Mono"/>
                <a:cs typeface="Roboto Mono"/>
                <a:sym typeface="Roboto Mono"/>
              </a:rPr>
              <a:t>: </a:t>
            </a:r>
            <a:r>
              <a:rPr lang="fr" sz="1400">
                <a:solidFill>
                  <a:srgbClr val="F3F3F3"/>
                </a:solidFill>
              </a:rPr>
              <a:t>tries to do a fast-forward and if not possible create a merge commit</a:t>
            </a:r>
            <a:endParaRPr sz="1400">
              <a:solidFill>
                <a:srgbClr val="F3F3F3"/>
              </a:solidFill>
            </a:endParaRPr>
          </a:p>
          <a:p>
            <a:pPr indent="-342900" lvl="0" marL="457200" rtl="0" algn="l">
              <a:spcBef>
                <a:spcPts val="753"/>
              </a:spcBef>
              <a:spcAft>
                <a:spcPts val="0"/>
              </a:spcAft>
              <a:buClr>
                <a:srgbClr val="F3F3F3"/>
              </a:buClr>
              <a:buSzPts val="1800"/>
              <a:buChar char="●"/>
            </a:pPr>
            <a:r>
              <a:rPr lang="fr" sz="1800">
                <a:solidFill>
                  <a:srgbClr val="FFE599"/>
                </a:solidFill>
                <a:latin typeface="Roboto Mono"/>
                <a:ea typeface="Roboto Mono"/>
                <a:cs typeface="Roboto Mono"/>
                <a:sym typeface="Roboto Mono"/>
              </a:rPr>
              <a:t>git rebase</a:t>
            </a:r>
            <a:r>
              <a:rPr lang="fr" sz="1800">
                <a:solidFill>
                  <a:srgbClr val="F3F3F3"/>
                </a:solidFill>
              </a:rPr>
              <a:t> to rewrite history of a branch on top of another one</a:t>
            </a:r>
            <a:endParaRPr sz="1800">
              <a:solidFill>
                <a:srgbClr val="F3F3F3"/>
              </a:solidFill>
            </a:endParaRPr>
          </a:p>
          <a:p>
            <a:pPr indent="-342900" lvl="0" marL="457200" rtl="0" algn="l">
              <a:spcBef>
                <a:spcPts val="753"/>
              </a:spcBef>
              <a:spcAft>
                <a:spcPts val="0"/>
              </a:spcAft>
              <a:buClr>
                <a:srgbClr val="F3F3F3"/>
              </a:buClr>
              <a:buSzPts val="1800"/>
              <a:buChar char="●"/>
            </a:pPr>
            <a:r>
              <a:rPr lang="fr" sz="1800">
                <a:solidFill>
                  <a:srgbClr val="FFE599"/>
                </a:solidFill>
                <a:latin typeface="Roboto Mono"/>
                <a:ea typeface="Roboto Mono"/>
                <a:cs typeface="Roboto Mono"/>
                <a:sym typeface="Roboto Mono"/>
              </a:rPr>
              <a:t>git revert</a:t>
            </a:r>
            <a:r>
              <a:rPr lang="fr" sz="1800">
                <a:solidFill>
                  <a:srgbClr val="F3F3F3"/>
                </a:solidFill>
              </a:rPr>
              <a:t> to create a commit that cancel another one</a:t>
            </a:r>
            <a:endParaRPr sz="1800">
              <a:solidFill>
                <a:srgbClr val="F3F3F3"/>
              </a:solidFill>
            </a:endParaRPr>
          </a:p>
          <a:p>
            <a:pPr indent="-342900" lvl="0" marL="457200" rtl="0" algn="l">
              <a:spcBef>
                <a:spcPts val="753"/>
              </a:spcBef>
              <a:spcAft>
                <a:spcPts val="0"/>
              </a:spcAft>
              <a:buClr>
                <a:srgbClr val="F3F3F3"/>
              </a:buClr>
              <a:buSzPts val="1800"/>
              <a:buChar char="●"/>
            </a:pPr>
            <a:r>
              <a:rPr lang="fr" sz="1800">
                <a:solidFill>
                  <a:srgbClr val="FFE599"/>
                </a:solidFill>
                <a:latin typeface="Roboto Mono"/>
                <a:ea typeface="Roboto Mono"/>
                <a:cs typeface="Roboto Mono"/>
                <a:sym typeface="Roboto Mono"/>
              </a:rPr>
              <a:t>git cherry-pick</a:t>
            </a:r>
            <a:r>
              <a:rPr lang="fr" sz="1800">
                <a:solidFill>
                  <a:srgbClr val="F3F3F3"/>
                </a:solidFill>
              </a:rPr>
              <a:t> to copy a commit on top of the current branch</a:t>
            </a:r>
            <a:endParaRPr sz="1800">
              <a:solidFill>
                <a:srgbClr val="F3F3F3"/>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0" name="Shape 810"/>
        <p:cNvGrpSpPr/>
        <p:nvPr/>
      </p:nvGrpSpPr>
      <p:grpSpPr>
        <a:xfrm>
          <a:off x="0" y="0"/>
          <a:ext cx="0" cy="0"/>
          <a:chOff x="0" y="0"/>
          <a:chExt cx="0" cy="0"/>
        </a:xfrm>
      </p:grpSpPr>
      <p:pic>
        <p:nvPicPr>
          <p:cNvPr id="811" name="Google Shape;811;p61"/>
          <p:cNvPicPr preferRelativeResize="0"/>
          <p:nvPr/>
        </p:nvPicPr>
        <p:blipFill>
          <a:blip r:embed="rId3">
            <a:alphaModFix/>
          </a:blip>
          <a:stretch>
            <a:fillRect/>
          </a:stretch>
        </p:blipFill>
        <p:spPr>
          <a:xfrm>
            <a:off x="2305037" y="634447"/>
            <a:ext cx="4533925" cy="1893275"/>
          </a:xfrm>
          <a:prstGeom prst="rect">
            <a:avLst/>
          </a:prstGeom>
          <a:noFill/>
          <a:ln>
            <a:noFill/>
          </a:ln>
        </p:spPr>
      </p:pic>
      <p:sp>
        <p:nvSpPr>
          <p:cNvPr id="812" name="Google Shape;812;p61"/>
          <p:cNvSpPr txBox="1"/>
          <p:nvPr/>
        </p:nvSpPr>
        <p:spPr>
          <a:xfrm>
            <a:off x="2261675" y="2859925"/>
            <a:ext cx="4910100" cy="78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fr" sz="3000">
                <a:solidFill>
                  <a:srgbClr val="FF5200"/>
                </a:solidFill>
                <a:latin typeface="Bitter"/>
                <a:ea typeface="Bitter"/>
                <a:cs typeface="Bitter"/>
                <a:sym typeface="Bitter"/>
              </a:rPr>
              <a:t>Work with Remotes</a:t>
            </a:r>
            <a:endParaRPr sz="3000">
              <a:solidFill>
                <a:srgbClr val="FF5200"/>
              </a:solidFill>
              <a:latin typeface="Bitter"/>
              <a:ea typeface="Bitter"/>
              <a:cs typeface="Bitter"/>
              <a:sym typeface="Bitte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6" name="Shape 816"/>
        <p:cNvGrpSpPr/>
        <p:nvPr/>
      </p:nvGrpSpPr>
      <p:grpSpPr>
        <a:xfrm>
          <a:off x="0" y="0"/>
          <a:ext cx="0" cy="0"/>
          <a:chOff x="0" y="0"/>
          <a:chExt cx="0" cy="0"/>
        </a:xfrm>
      </p:grpSpPr>
      <p:sp>
        <p:nvSpPr>
          <p:cNvPr id="817" name="Google Shape;817;p62"/>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Remotes notions</a:t>
            </a:r>
            <a:endParaRPr/>
          </a:p>
        </p:txBody>
      </p:sp>
      <p:sp>
        <p:nvSpPr>
          <p:cNvPr id="818" name="Google Shape;818;p62"/>
          <p:cNvSpPr txBox="1"/>
          <p:nvPr>
            <p:ph idx="1" type="body"/>
          </p:nvPr>
        </p:nvSpPr>
        <p:spPr>
          <a:xfrm>
            <a:off x="669000" y="634351"/>
            <a:ext cx="7886700" cy="3978000"/>
          </a:xfrm>
          <a:prstGeom prst="rect">
            <a:avLst/>
          </a:prstGeom>
        </p:spPr>
        <p:txBody>
          <a:bodyPr anchorCtr="0" anchor="t" bIns="91425" lIns="91425" spcFirstLastPara="1" rIns="91425" wrap="square" tIns="91425">
            <a:noAutofit/>
          </a:bodyPr>
          <a:lstStyle/>
          <a:p>
            <a:pPr indent="-335280" lvl="0" marL="457200" rtl="0" algn="l">
              <a:spcBef>
                <a:spcPts val="753"/>
              </a:spcBef>
              <a:spcAft>
                <a:spcPts val="0"/>
              </a:spcAft>
              <a:buSzPts val="1680"/>
              <a:buChar char="●"/>
            </a:pPr>
            <a:r>
              <a:rPr lang="fr"/>
              <a:t>A repository by developer</a:t>
            </a:r>
            <a:endParaRPr/>
          </a:p>
          <a:p>
            <a:pPr indent="-335280" lvl="0" marL="457200" rtl="0" algn="l">
              <a:spcBef>
                <a:spcPts val="753"/>
              </a:spcBef>
              <a:spcAft>
                <a:spcPts val="0"/>
              </a:spcAft>
              <a:buSzPts val="1680"/>
              <a:buChar char="●"/>
            </a:pPr>
            <a:r>
              <a:rPr lang="fr"/>
              <a:t>A remote central repository to do the synchronization</a:t>
            </a:r>
            <a:endParaRPr/>
          </a:p>
        </p:txBody>
      </p:sp>
      <p:pic>
        <p:nvPicPr>
          <p:cNvPr id="819" name="Google Shape;819;p62"/>
          <p:cNvPicPr preferRelativeResize="0"/>
          <p:nvPr/>
        </p:nvPicPr>
        <p:blipFill>
          <a:blip r:embed="rId3">
            <a:alphaModFix/>
          </a:blip>
          <a:stretch>
            <a:fillRect/>
          </a:stretch>
        </p:blipFill>
        <p:spPr>
          <a:xfrm>
            <a:off x="4037950" y="1646360"/>
            <a:ext cx="1113250" cy="925379"/>
          </a:xfrm>
          <a:prstGeom prst="rect">
            <a:avLst/>
          </a:prstGeom>
          <a:noFill/>
          <a:ln>
            <a:noFill/>
          </a:ln>
        </p:spPr>
      </p:pic>
      <p:pic>
        <p:nvPicPr>
          <p:cNvPr id="820" name="Google Shape;820;p62"/>
          <p:cNvPicPr preferRelativeResize="0"/>
          <p:nvPr/>
        </p:nvPicPr>
        <p:blipFill>
          <a:blip r:embed="rId4">
            <a:alphaModFix/>
          </a:blip>
          <a:stretch>
            <a:fillRect/>
          </a:stretch>
        </p:blipFill>
        <p:spPr>
          <a:xfrm>
            <a:off x="2938675" y="1646350"/>
            <a:ext cx="925400" cy="925400"/>
          </a:xfrm>
          <a:prstGeom prst="rect">
            <a:avLst/>
          </a:prstGeom>
          <a:noFill/>
          <a:ln>
            <a:noFill/>
          </a:ln>
        </p:spPr>
      </p:pic>
      <p:pic>
        <p:nvPicPr>
          <p:cNvPr id="821" name="Google Shape;821;p62"/>
          <p:cNvPicPr preferRelativeResize="0"/>
          <p:nvPr/>
        </p:nvPicPr>
        <p:blipFill>
          <a:blip r:embed="rId5">
            <a:alphaModFix/>
          </a:blip>
          <a:stretch>
            <a:fillRect/>
          </a:stretch>
        </p:blipFill>
        <p:spPr>
          <a:xfrm>
            <a:off x="5325075" y="1702675"/>
            <a:ext cx="880250" cy="812750"/>
          </a:xfrm>
          <a:prstGeom prst="rect">
            <a:avLst/>
          </a:prstGeom>
          <a:noFill/>
          <a:ln>
            <a:noFill/>
          </a:ln>
        </p:spPr>
      </p:pic>
      <p:sp>
        <p:nvSpPr>
          <p:cNvPr id="822" name="Google Shape;822;p62"/>
          <p:cNvSpPr/>
          <p:nvPr/>
        </p:nvSpPr>
        <p:spPr>
          <a:xfrm>
            <a:off x="2561675" y="2689400"/>
            <a:ext cx="4303200" cy="349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latin typeface="Roboto Mono"/>
                <a:ea typeface="Roboto Mono"/>
                <a:cs typeface="Roboto Mono"/>
                <a:sym typeface="Roboto Mono"/>
              </a:rPr>
              <a:t>git server</a:t>
            </a:r>
            <a:endParaRPr>
              <a:latin typeface="Roboto Mono"/>
              <a:ea typeface="Roboto Mono"/>
              <a:cs typeface="Roboto Mono"/>
              <a:sym typeface="Roboto Mono"/>
            </a:endParaRPr>
          </a:p>
        </p:txBody>
      </p:sp>
      <p:sp>
        <p:nvSpPr>
          <p:cNvPr id="823" name="Google Shape;823;p62"/>
          <p:cNvSpPr/>
          <p:nvPr/>
        </p:nvSpPr>
        <p:spPr>
          <a:xfrm>
            <a:off x="1748025" y="3743200"/>
            <a:ext cx="1828800" cy="349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latin typeface="Roboto Mono"/>
                <a:ea typeface="Roboto Mono"/>
                <a:cs typeface="Roboto Mono"/>
                <a:sym typeface="Roboto Mono"/>
              </a:rPr>
              <a:t>git client 1</a:t>
            </a:r>
            <a:endParaRPr>
              <a:latin typeface="Roboto Mono"/>
              <a:ea typeface="Roboto Mono"/>
              <a:cs typeface="Roboto Mono"/>
              <a:sym typeface="Roboto Mono"/>
            </a:endParaRPr>
          </a:p>
        </p:txBody>
      </p:sp>
      <p:sp>
        <p:nvSpPr>
          <p:cNvPr id="824" name="Google Shape;824;p62"/>
          <p:cNvSpPr/>
          <p:nvPr/>
        </p:nvSpPr>
        <p:spPr>
          <a:xfrm>
            <a:off x="3963300" y="3743200"/>
            <a:ext cx="1828800" cy="349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latin typeface="Roboto Mono"/>
                <a:ea typeface="Roboto Mono"/>
                <a:cs typeface="Roboto Mono"/>
                <a:sym typeface="Roboto Mono"/>
              </a:rPr>
              <a:t>git client 2</a:t>
            </a:r>
            <a:endParaRPr>
              <a:latin typeface="Roboto Mono"/>
              <a:ea typeface="Roboto Mono"/>
              <a:cs typeface="Roboto Mono"/>
              <a:sym typeface="Roboto Mono"/>
            </a:endParaRPr>
          </a:p>
        </p:txBody>
      </p:sp>
      <p:sp>
        <p:nvSpPr>
          <p:cNvPr id="825" name="Google Shape;825;p62"/>
          <p:cNvSpPr/>
          <p:nvPr/>
        </p:nvSpPr>
        <p:spPr>
          <a:xfrm>
            <a:off x="6178575" y="3743200"/>
            <a:ext cx="1828800" cy="349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latin typeface="Roboto Mono"/>
                <a:ea typeface="Roboto Mono"/>
                <a:cs typeface="Roboto Mono"/>
                <a:sym typeface="Roboto Mono"/>
              </a:rPr>
              <a:t>git client 3</a:t>
            </a:r>
            <a:endParaRPr>
              <a:latin typeface="Roboto Mono"/>
              <a:ea typeface="Roboto Mono"/>
              <a:cs typeface="Roboto Mono"/>
              <a:sym typeface="Roboto Mono"/>
            </a:endParaRPr>
          </a:p>
        </p:txBody>
      </p:sp>
      <p:pic>
        <p:nvPicPr>
          <p:cNvPr id="826" name="Google Shape;826;p62"/>
          <p:cNvPicPr preferRelativeResize="0"/>
          <p:nvPr/>
        </p:nvPicPr>
        <p:blipFill>
          <a:blip r:embed="rId6">
            <a:alphaModFix/>
          </a:blip>
          <a:stretch>
            <a:fillRect/>
          </a:stretch>
        </p:blipFill>
        <p:spPr>
          <a:xfrm>
            <a:off x="7019586" y="2571762"/>
            <a:ext cx="461660" cy="565053"/>
          </a:xfrm>
          <a:prstGeom prst="rect">
            <a:avLst/>
          </a:prstGeom>
          <a:noFill/>
          <a:ln>
            <a:noFill/>
          </a:ln>
        </p:spPr>
      </p:pic>
      <p:pic>
        <p:nvPicPr>
          <p:cNvPr id="827" name="Google Shape;827;p62"/>
          <p:cNvPicPr preferRelativeResize="0"/>
          <p:nvPr/>
        </p:nvPicPr>
        <p:blipFill>
          <a:blip r:embed="rId6">
            <a:alphaModFix/>
          </a:blip>
          <a:stretch>
            <a:fillRect/>
          </a:stretch>
        </p:blipFill>
        <p:spPr>
          <a:xfrm>
            <a:off x="2431598" y="4163012"/>
            <a:ext cx="461660" cy="565053"/>
          </a:xfrm>
          <a:prstGeom prst="rect">
            <a:avLst/>
          </a:prstGeom>
          <a:noFill/>
          <a:ln>
            <a:noFill/>
          </a:ln>
        </p:spPr>
      </p:pic>
      <p:pic>
        <p:nvPicPr>
          <p:cNvPr id="828" name="Google Shape;828;p62"/>
          <p:cNvPicPr preferRelativeResize="0"/>
          <p:nvPr/>
        </p:nvPicPr>
        <p:blipFill>
          <a:blip r:embed="rId6">
            <a:alphaModFix/>
          </a:blip>
          <a:stretch>
            <a:fillRect/>
          </a:stretch>
        </p:blipFill>
        <p:spPr>
          <a:xfrm>
            <a:off x="4689548" y="4191762"/>
            <a:ext cx="461660" cy="565053"/>
          </a:xfrm>
          <a:prstGeom prst="rect">
            <a:avLst/>
          </a:prstGeom>
          <a:noFill/>
          <a:ln>
            <a:noFill/>
          </a:ln>
        </p:spPr>
      </p:pic>
      <p:pic>
        <p:nvPicPr>
          <p:cNvPr id="829" name="Google Shape;829;p62"/>
          <p:cNvPicPr preferRelativeResize="0"/>
          <p:nvPr/>
        </p:nvPicPr>
        <p:blipFill>
          <a:blip r:embed="rId6">
            <a:alphaModFix/>
          </a:blip>
          <a:stretch>
            <a:fillRect/>
          </a:stretch>
        </p:blipFill>
        <p:spPr>
          <a:xfrm>
            <a:off x="6862148" y="4163012"/>
            <a:ext cx="461660" cy="565053"/>
          </a:xfrm>
          <a:prstGeom prst="rect">
            <a:avLst/>
          </a:prstGeom>
          <a:noFill/>
          <a:ln>
            <a:noFill/>
          </a:ln>
        </p:spPr>
      </p:pic>
      <p:cxnSp>
        <p:nvCxnSpPr>
          <p:cNvPr id="830" name="Google Shape;830;p62"/>
          <p:cNvCxnSpPr/>
          <p:nvPr/>
        </p:nvCxnSpPr>
        <p:spPr>
          <a:xfrm flipH="1" rot="10800000">
            <a:off x="2897850" y="3160050"/>
            <a:ext cx="1506000" cy="457200"/>
          </a:xfrm>
          <a:prstGeom prst="straightConnector1">
            <a:avLst/>
          </a:prstGeom>
          <a:noFill/>
          <a:ln cap="flat" cmpd="sng" w="28575">
            <a:solidFill>
              <a:srgbClr val="D9D9D9"/>
            </a:solidFill>
            <a:prstDash val="solid"/>
            <a:round/>
            <a:headEnd len="med" w="med" type="none"/>
            <a:tailEnd len="med" w="med" type="triangle"/>
          </a:ln>
        </p:spPr>
      </p:cxnSp>
      <p:cxnSp>
        <p:nvCxnSpPr>
          <p:cNvPr id="831" name="Google Shape;831;p62"/>
          <p:cNvCxnSpPr/>
          <p:nvPr/>
        </p:nvCxnSpPr>
        <p:spPr>
          <a:xfrm rot="10800000">
            <a:off x="4877975" y="3168950"/>
            <a:ext cx="3300" cy="475200"/>
          </a:xfrm>
          <a:prstGeom prst="straightConnector1">
            <a:avLst/>
          </a:prstGeom>
          <a:noFill/>
          <a:ln cap="flat" cmpd="sng" w="28575">
            <a:solidFill>
              <a:srgbClr val="D9D9D9"/>
            </a:solidFill>
            <a:prstDash val="solid"/>
            <a:round/>
            <a:headEnd len="med" w="med" type="none"/>
            <a:tailEnd len="med" w="med" type="triangle"/>
          </a:ln>
        </p:spPr>
      </p:cxnSp>
      <p:cxnSp>
        <p:nvCxnSpPr>
          <p:cNvPr id="832" name="Google Shape;832;p62"/>
          <p:cNvCxnSpPr/>
          <p:nvPr/>
        </p:nvCxnSpPr>
        <p:spPr>
          <a:xfrm rot="10800000">
            <a:off x="5763475" y="3150950"/>
            <a:ext cx="1316400" cy="493200"/>
          </a:xfrm>
          <a:prstGeom prst="straightConnector1">
            <a:avLst/>
          </a:prstGeom>
          <a:noFill/>
          <a:ln cap="flat" cmpd="sng" w="28575">
            <a:solidFill>
              <a:srgbClr val="D9D9D9"/>
            </a:solidFill>
            <a:prstDash val="solid"/>
            <a:round/>
            <a:headEnd len="med" w="med" type="none"/>
            <a:tailEnd len="med" w="med" type="triangle"/>
          </a:ln>
        </p:spPr>
      </p:cxn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6" name="Shape 836"/>
        <p:cNvGrpSpPr/>
        <p:nvPr/>
      </p:nvGrpSpPr>
      <p:grpSpPr>
        <a:xfrm>
          <a:off x="0" y="0"/>
          <a:ext cx="0" cy="0"/>
          <a:chOff x="0" y="0"/>
          <a:chExt cx="0" cy="0"/>
        </a:xfrm>
      </p:grpSpPr>
      <p:sp>
        <p:nvSpPr>
          <p:cNvPr id="837" name="Google Shape;837;p63"/>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Take Away</a:t>
            </a:r>
            <a:endParaRPr/>
          </a:p>
        </p:txBody>
      </p:sp>
      <p:sp>
        <p:nvSpPr>
          <p:cNvPr id="838" name="Google Shape;838;p63"/>
          <p:cNvSpPr txBox="1"/>
          <p:nvPr>
            <p:ph idx="1" type="body"/>
          </p:nvPr>
        </p:nvSpPr>
        <p:spPr>
          <a:xfrm>
            <a:off x="628650" y="582756"/>
            <a:ext cx="7886700" cy="3978000"/>
          </a:xfrm>
          <a:prstGeom prst="rect">
            <a:avLst/>
          </a:prstGeom>
        </p:spPr>
        <p:txBody>
          <a:bodyPr anchorCtr="0" anchor="t" bIns="91425" lIns="91425" spcFirstLastPara="1" rIns="91425" wrap="square" tIns="91425">
            <a:noAutofit/>
          </a:bodyPr>
          <a:lstStyle/>
          <a:p>
            <a:pPr indent="-342900" lvl="0" marL="457200" rtl="0" algn="l">
              <a:spcBef>
                <a:spcPts val="753"/>
              </a:spcBef>
              <a:spcAft>
                <a:spcPts val="0"/>
              </a:spcAft>
              <a:buClr>
                <a:srgbClr val="F3F3F3"/>
              </a:buClr>
              <a:buSzPts val="1800"/>
              <a:buChar char="●"/>
            </a:pPr>
            <a:r>
              <a:rPr lang="fr" sz="1800">
                <a:solidFill>
                  <a:srgbClr val="FFE599"/>
                </a:solidFill>
                <a:latin typeface="Roboto Mono"/>
                <a:ea typeface="Roboto Mono"/>
                <a:cs typeface="Roboto Mono"/>
                <a:sym typeface="Roboto Mono"/>
              </a:rPr>
              <a:t>git fetch</a:t>
            </a:r>
            <a:r>
              <a:rPr lang="fr" sz="1800">
                <a:solidFill>
                  <a:srgbClr val="F3F3F3"/>
                </a:solidFill>
              </a:rPr>
              <a:t> to fetch changes on remote</a:t>
            </a:r>
            <a:endParaRPr sz="1800">
              <a:solidFill>
                <a:srgbClr val="F3F3F3"/>
              </a:solidFill>
            </a:endParaRPr>
          </a:p>
          <a:p>
            <a:pPr indent="-317500" lvl="1" marL="914400" rtl="0" algn="l">
              <a:spcBef>
                <a:spcPts val="377"/>
              </a:spcBef>
              <a:spcAft>
                <a:spcPts val="0"/>
              </a:spcAft>
              <a:buClr>
                <a:srgbClr val="F3F3F3"/>
              </a:buClr>
              <a:buSzPts val="1400"/>
              <a:buChar char="○"/>
            </a:pPr>
            <a:r>
              <a:rPr lang="fr" sz="1400">
                <a:solidFill>
                  <a:srgbClr val="F3F3F3"/>
                </a:solidFill>
              </a:rPr>
              <a:t>no args to fetch only the branch we are currently on</a:t>
            </a:r>
            <a:endParaRPr sz="1400">
              <a:solidFill>
                <a:srgbClr val="F3F3F3"/>
              </a:solidFill>
            </a:endParaRPr>
          </a:p>
          <a:p>
            <a:pPr indent="-317500" lvl="1" marL="914400" rtl="0" algn="l">
              <a:spcBef>
                <a:spcPts val="377"/>
              </a:spcBef>
              <a:spcAft>
                <a:spcPts val="0"/>
              </a:spcAft>
              <a:buClr>
                <a:srgbClr val="F3F3F3"/>
              </a:buClr>
              <a:buSzPts val="1400"/>
              <a:buChar char="○"/>
            </a:pPr>
            <a:r>
              <a:rPr lang="fr" sz="1400">
                <a:solidFill>
                  <a:srgbClr val="FFE599"/>
                </a:solidFill>
                <a:latin typeface="Roboto Mono"/>
                <a:ea typeface="Roboto Mono"/>
                <a:cs typeface="Roboto Mono"/>
                <a:sym typeface="Roboto Mono"/>
              </a:rPr>
              <a:t>-pa --tags </a:t>
            </a:r>
            <a:r>
              <a:rPr lang="fr" sz="1400">
                <a:solidFill>
                  <a:srgbClr val="F3F3F3"/>
                </a:solidFill>
              </a:rPr>
              <a:t>to fetch all changes on remote</a:t>
            </a:r>
            <a:endParaRPr sz="1400">
              <a:solidFill>
                <a:srgbClr val="F3F3F3"/>
              </a:solidFill>
            </a:endParaRPr>
          </a:p>
          <a:p>
            <a:pPr indent="-342900" lvl="0" marL="457200" rtl="0" algn="l">
              <a:spcBef>
                <a:spcPts val="753"/>
              </a:spcBef>
              <a:spcAft>
                <a:spcPts val="0"/>
              </a:spcAft>
              <a:buClr>
                <a:srgbClr val="F3F3F3"/>
              </a:buClr>
              <a:buSzPts val="1800"/>
              <a:buChar char="●"/>
            </a:pPr>
            <a:r>
              <a:rPr lang="fr" sz="1800">
                <a:solidFill>
                  <a:srgbClr val="FFE599"/>
                </a:solidFill>
                <a:latin typeface="Roboto Mono"/>
                <a:ea typeface="Roboto Mono"/>
                <a:cs typeface="Roboto Mono"/>
                <a:sym typeface="Roboto Mono"/>
              </a:rPr>
              <a:t>git pull</a:t>
            </a:r>
            <a:r>
              <a:rPr lang="fr" sz="1800">
                <a:solidFill>
                  <a:srgbClr val="F3F3F3"/>
                </a:solidFill>
              </a:rPr>
              <a:t> to pull teammate commits from remote </a:t>
            </a:r>
            <a:endParaRPr sz="1800">
              <a:solidFill>
                <a:srgbClr val="F3F3F3"/>
              </a:solidFill>
            </a:endParaRPr>
          </a:p>
          <a:p>
            <a:pPr indent="-317500" lvl="1" marL="914400" rtl="0" algn="l">
              <a:spcBef>
                <a:spcPts val="377"/>
              </a:spcBef>
              <a:spcAft>
                <a:spcPts val="0"/>
              </a:spcAft>
              <a:buClr>
                <a:srgbClr val="F3F3F3"/>
              </a:buClr>
              <a:buSzPts val="1400"/>
              <a:buChar char="○"/>
            </a:pPr>
            <a:r>
              <a:rPr lang="fr" sz="1400">
                <a:solidFill>
                  <a:srgbClr val="F3F3F3"/>
                </a:solidFill>
              </a:rPr>
              <a:t>no args == </a:t>
            </a:r>
            <a:r>
              <a:rPr lang="fr" sz="1400">
                <a:solidFill>
                  <a:srgbClr val="FFE599"/>
                </a:solidFill>
                <a:latin typeface="Roboto Mono"/>
                <a:ea typeface="Roboto Mono"/>
                <a:cs typeface="Roboto Mono"/>
                <a:sym typeface="Roboto Mono"/>
              </a:rPr>
              <a:t>git fetch</a:t>
            </a:r>
            <a:r>
              <a:rPr lang="fr" sz="1400">
                <a:solidFill>
                  <a:srgbClr val="F3F3F3"/>
                </a:solidFill>
              </a:rPr>
              <a:t> + </a:t>
            </a:r>
            <a:r>
              <a:rPr lang="fr" sz="1400">
                <a:solidFill>
                  <a:srgbClr val="FFE599"/>
                </a:solidFill>
                <a:latin typeface="Roboto Mono"/>
                <a:ea typeface="Roboto Mono"/>
                <a:cs typeface="Roboto Mono"/>
                <a:sym typeface="Roboto Mono"/>
              </a:rPr>
              <a:t>git merge</a:t>
            </a:r>
            <a:r>
              <a:rPr lang="fr" sz="1400">
                <a:solidFill>
                  <a:srgbClr val="FFE599"/>
                </a:solidFill>
              </a:rPr>
              <a:t> </a:t>
            </a:r>
            <a:r>
              <a:rPr lang="fr" sz="1400">
                <a:solidFill>
                  <a:srgbClr val="F3F3F3"/>
                </a:solidFill>
              </a:rPr>
              <a:t>the remote branch</a:t>
            </a:r>
            <a:endParaRPr sz="1400">
              <a:solidFill>
                <a:srgbClr val="F3F3F3"/>
              </a:solidFill>
            </a:endParaRPr>
          </a:p>
          <a:p>
            <a:pPr indent="-317500" lvl="1" marL="914400" rtl="0" algn="l">
              <a:spcBef>
                <a:spcPts val="377"/>
              </a:spcBef>
              <a:spcAft>
                <a:spcPts val="0"/>
              </a:spcAft>
              <a:buClr>
                <a:srgbClr val="F3F3F3"/>
              </a:buClr>
              <a:buSzPts val="1400"/>
              <a:buChar char="○"/>
            </a:pPr>
            <a:r>
              <a:rPr lang="fr" sz="1400">
                <a:solidFill>
                  <a:srgbClr val="FFE599"/>
                </a:solidFill>
                <a:latin typeface="Roboto Mono"/>
                <a:ea typeface="Roboto Mono"/>
                <a:cs typeface="Roboto Mono"/>
                <a:sym typeface="Roboto Mono"/>
              </a:rPr>
              <a:t>-</a:t>
            </a:r>
            <a:r>
              <a:rPr lang="fr" sz="1400">
                <a:latin typeface="Roboto Mono"/>
                <a:ea typeface="Roboto Mono"/>
                <a:cs typeface="Roboto Mono"/>
                <a:sym typeface="Roboto Mono"/>
              </a:rPr>
              <a:t>r / --rebase</a:t>
            </a:r>
            <a:r>
              <a:rPr lang="fr" sz="1400">
                <a:solidFill>
                  <a:srgbClr val="F3F3F3"/>
                </a:solidFill>
              </a:rPr>
              <a:t> == </a:t>
            </a:r>
            <a:r>
              <a:rPr lang="fr" sz="1400">
                <a:solidFill>
                  <a:srgbClr val="FFE599"/>
                </a:solidFill>
                <a:latin typeface="Roboto Mono"/>
                <a:ea typeface="Roboto Mono"/>
                <a:cs typeface="Roboto Mono"/>
                <a:sym typeface="Roboto Mono"/>
              </a:rPr>
              <a:t>git fetch</a:t>
            </a:r>
            <a:r>
              <a:rPr lang="fr" sz="1400">
                <a:solidFill>
                  <a:srgbClr val="F3F3F3"/>
                </a:solidFill>
              </a:rPr>
              <a:t> + </a:t>
            </a:r>
            <a:r>
              <a:rPr lang="fr" sz="1400">
                <a:solidFill>
                  <a:srgbClr val="FFE599"/>
                </a:solidFill>
                <a:latin typeface="Roboto Mono"/>
                <a:ea typeface="Roboto Mono"/>
                <a:cs typeface="Roboto Mono"/>
                <a:sym typeface="Roboto Mono"/>
              </a:rPr>
              <a:t>git rebase</a:t>
            </a:r>
            <a:r>
              <a:rPr lang="fr" sz="1400">
                <a:solidFill>
                  <a:srgbClr val="FFE599"/>
                </a:solidFill>
              </a:rPr>
              <a:t> </a:t>
            </a:r>
            <a:r>
              <a:rPr lang="fr" sz="1400">
                <a:solidFill>
                  <a:srgbClr val="F3F3F3"/>
                </a:solidFill>
              </a:rPr>
              <a:t>on the remote branch</a:t>
            </a:r>
            <a:endParaRPr sz="1400">
              <a:solidFill>
                <a:srgbClr val="F3F3F3"/>
              </a:solidFill>
            </a:endParaRPr>
          </a:p>
          <a:p>
            <a:pPr indent="-342900" lvl="0" marL="457200" rtl="0" algn="l">
              <a:spcBef>
                <a:spcPts val="753"/>
              </a:spcBef>
              <a:spcAft>
                <a:spcPts val="0"/>
              </a:spcAft>
              <a:buClr>
                <a:srgbClr val="F3F3F3"/>
              </a:buClr>
              <a:buSzPts val="1800"/>
              <a:buChar char="●"/>
            </a:pPr>
            <a:r>
              <a:rPr lang="fr" sz="1800">
                <a:solidFill>
                  <a:srgbClr val="FFE599"/>
                </a:solidFill>
                <a:latin typeface="Roboto Mono"/>
                <a:ea typeface="Roboto Mono"/>
                <a:cs typeface="Roboto Mono"/>
                <a:sym typeface="Roboto Mono"/>
              </a:rPr>
              <a:t>git push</a:t>
            </a:r>
            <a:r>
              <a:rPr lang="fr" sz="1800">
                <a:solidFill>
                  <a:srgbClr val="FFE599"/>
                </a:solidFill>
              </a:rPr>
              <a:t> </a:t>
            </a:r>
            <a:r>
              <a:rPr lang="fr" sz="1800">
                <a:solidFill>
                  <a:srgbClr val="F3F3F3"/>
                </a:solidFill>
              </a:rPr>
              <a:t>to push your commits on remote</a:t>
            </a:r>
            <a:endParaRPr sz="1800">
              <a:solidFill>
                <a:srgbClr val="F3F3F3"/>
              </a:solidFill>
            </a:endParaRPr>
          </a:p>
          <a:p>
            <a:pPr indent="-317500" lvl="1" marL="914400" marR="0" rtl="0" algn="l">
              <a:lnSpc>
                <a:spcPct val="90000"/>
              </a:lnSpc>
              <a:spcBef>
                <a:spcPts val="753"/>
              </a:spcBef>
              <a:spcAft>
                <a:spcPts val="0"/>
              </a:spcAft>
              <a:buClr>
                <a:srgbClr val="F3F3F3"/>
              </a:buClr>
              <a:buSzPts val="1400"/>
              <a:buFont typeface="Noto Sans Symbols"/>
              <a:buChar char="○"/>
            </a:pPr>
            <a:r>
              <a:rPr lang="fr" sz="1400">
                <a:solidFill>
                  <a:srgbClr val="FFE599"/>
                </a:solidFill>
                <a:latin typeface="Roboto Mono"/>
                <a:ea typeface="Roboto Mono"/>
                <a:cs typeface="Roboto Mono"/>
                <a:sym typeface="Roboto Mono"/>
              </a:rPr>
              <a:t>-u </a:t>
            </a:r>
            <a:r>
              <a:rPr lang="fr" sz="1400">
                <a:solidFill>
                  <a:srgbClr val="F3F3F3"/>
                </a:solidFill>
              </a:rPr>
              <a:t>or </a:t>
            </a:r>
            <a:r>
              <a:rPr lang="fr" sz="1400">
                <a:solidFill>
                  <a:srgbClr val="FFE599"/>
                </a:solidFill>
                <a:latin typeface="Roboto Mono"/>
                <a:ea typeface="Roboto Mono"/>
                <a:cs typeface="Roboto Mono"/>
                <a:sym typeface="Roboto Mono"/>
              </a:rPr>
              <a:t>--set-upstream</a:t>
            </a:r>
            <a:r>
              <a:rPr lang="fr" sz="1400">
                <a:solidFill>
                  <a:srgbClr val="FFE599"/>
                </a:solidFill>
                <a:latin typeface="Roboto Mono"/>
                <a:ea typeface="Roboto Mono"/>
                <a:cs typeface="Roboto Mono"/>
                <a:sym typeface="Roboto Mono"/>
              </a:rPr>
              <a:t>-to=&lt;branch&gt; </a:t>
            </a:r>
            <a:r>
              <a:rPr lang="fr" sz="1400">
                <a:solidFill>
                  <a:srgbClr val="F3F3F3"/>
                </a:solidFill>
              </a:rPr>
              <a:t>to automatically track remote branch</a:t>
            </a:r>
            <a:endParaRPr sz="1400">
              <a:solidFill>
                <a:srgbClr val="F3F3F3"/>
              </a:solidFill>
            </a:endParaRPr>
          </a:p>
          <a:p>
            <a:pPr indent="-317500" lvl="1" marL="914400" rtl="0" algn="l">
              <a:spcBef>
                <a:spcPts val="377"/>
              </a:spcBef>
              <a:spcAft>
                <a:spcPts val="0"/>
              </a:spcAft>
              <a:buClr>
                <a:srgbClr val="F3F3F3"/>
              </a:buClr>
              <a:buSzPts val="1400"/>
              <a:buChar char="○"/>
            </a:pPr>
            <a:r>
              <a:rPr lang="fr" sz="1400">
                <a:solidFill>
                  <a:srgbClr val="FFE599"/>
                </a:solidFill>
                <a:latin typeface="Roboto Mono"/>
                <a:ea typeface="Roboto Mono"/>
                <a:cs typeface="Roboto Mono"/>
                <a:sym typeface="Roboto Mono"/>
              </a:rPr>
              <a:t>-f </a:t>
            </a:r>
            <a:r>
              <a:rPr lang="fr" sz="1400">
                <a:solidFill>
                  <a:srgbClr val="F3F3F3"/>
                </a:solidFill>
              </a:rPr>
              <a:t>to force remote branch location (Caution: Commits will be lost)</a:t>
            </a:r>
            <a:endParaRPr sz="1400">
              <a:solidFill>
                <a:srgbClr val="F3F3F3"/>
              </a:solidFill>
            </a:endParaRPr>
          </a:p>
          <a:p>
            <a:pPr indent="-317500" lvl="1" marL="914400" rtl="0" algn="l">
              <a:spcBef>
                <a:spcPts val="377"/>
              </a:spcBef>
              <a:spcAft>
                <a:spcPts val="0"/>
              </a:spcAft>
              <a:buClr>
                <a:srgbClr val="F3F3F3"/>
              </a:buClr>
              <a:buSzPts val="1400"/>
              <a:buChar char="○"/>
            </a:pPr>
            <a:r>
              <a:rPr lang="fr" sz="1400">
                <a:solidFill>
                  <a:srgbClr val="FFE599"/>
                </a:solidFill>
                <a:latin typeface="Roboto Mono"/>
                <a:ea typeface="Roboto Mono"/>
                <a:cs typeface="Roboto Mono"/>
                <a:sym typeface="Roboto Mono"/>
              </a:rPr>
              <a:t>--delete repository branch</a:t>
            </a:r>
            <a:r>
              <a:rPr lang="fr" sz="1400">
                <a:solidFill>
                  <a:srgbClr val="F3F3F3"/>
                </a:solidFill>
              </a:rPr>
              <a:t> to remove a distant branch</a:t>
            </a:r>
            <a:endParaRPr sz="1400">
              <a:solidFill>
                <a:srgbClr val="F3F3F3"/>
              </a:solidFill>
            </a:endParaRPr>
          </a:p>
          <a:p>
            <a:pPr indent="0" lvl="0" marL="457200" rtl="0" algn="l">
              <a:spcBef>
                <a:spcPts val="753"/>
              </a:spcBef>
              <a:spcAft>
                <a:spcPts val="0"/>
              </a:spcAft>
              <a:buNone/>
            </a:pPr>
            <a:r>
              <a:t/>
            </a:r>
            <a:endParaRPr sz="1400">
              <a:solidFill>
                <a:srgbClr val="F3F3F3"/>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2" name="Shape 842"/>
        <p:cNvGrpSpPr/>
        <p:nvPr/>
      </p:nvGrpSpPr>
      <p:grpSpPr>
        <a:xfrm>
          <a:off x="0" y="0"/>
          <a:ext cx="0" cy="0"/>
          <a:chOff x="0" y="0"/>
          <a:chExt cx="0" cy="0"/>
        </a:xfrm>
      </p:grpSpPr>
      <p:sp>
        <p:nvSpPr>
          <p:cNvPr id="843" name="Google Shape;843;p64"/>
          <p:cNvSpPr txBox="1"/>
          <p:nvPr>
            <p:ph idx="1" type="body"/>
          </p:nvPr>
        </p:nvSpPr>
        <p:spPr>
          <a:xfrm>
            <a:off x="628650" y="654501"/>
            <a:ext cx="7886700" cy="3978000"/>
          </a:xfrm>
          <a:prstGeom prst="rect">
            <a:avLst/>
          </a:prstGeom>
        </p:spPr>
        <p:txBody>
          <a:bodyPr anchorCtr="0" anchor="t" bIns="91425" lIns="91425" spcFirstLastPara="1" rIns="91425" wrap="square" tIns="91425">
            <a:noAutofit/>
          </a:bodyPr>
          <a:lstStyle/>
          <a:p>
            <a:pPr indent="-335280" lvl="0" marL="457200" rtl="0" algn="l">
              <a:spcBef>
                <a:spcPts val="753"/>
              </a:spcBef>
              <a:spcAft>
                <a:spcPts val="0"/>
              </a:spcAft>
              <a:buSzPts val="1680"/>
              <a:buChar char="●"/>
            </a:pPr>
            <a:r>
              <a:rPr lang="fr"/>
              <a:t>Use zsh with oh-my-zsh:</a:t>
            </a:r>
            <a:endParaRPr/>
          </a:p>
          <a:p>
            <a:pPr indent="-342900" lvl="1" marL="914400" rtl="0" algn="l">
              <a:spcBef>
                <a:spcPts val="0"/>
              </a:spcBef>
              <a:spcAft>
                <a:spcPts val="0"/>
              </a:spcAft>
              <a:buSzPts val="1800"/>
              <a:buChar char="○"/>
            </a:pPr>
            <a:r>
              <a:rPr lang="fr"/>
              <a:t>show current branch</a:t>
            </a:r>
            <a:endParaRPr/>
          </a:p>
          <a:p>
            <a:pPr indent="-342900" lvl="1" marL="914400" rtl="0" algn="l">
              <a:spcBef>
                <a:spcPts val="0"/>
              </a:spcBef>
              <a:spcAft>
                <a:spcPts val="0"/>
              </a:spcAft>
              <a:buSzPts val="1800"/>
              <a:buChar char="○"/>
            </a:pPr>
            <a:r>
              <a:rPr lang="fr"/>
              <a:t>show staging area state</a:t>
            </a:r>
            <a:endParaRPr/>
          </a:p>
          <a:p>
            <a:pPr indent="-342900" lvl="1" marL="914400" rtl="0" algn="l">
              <a:spcBef>
                <a:spcPts val="0"/>
              </a:spcBef>
              <a:spcAft>
                <a:spcPts val="0"/>
              </a:spcAft>
              <a:buSzPts val="1800"/>
              <a:buChar char="○"/>
            </a:pPr>
            <a:r>
              <a:rPr lang="fr"/>
              <a:t>auto-complete git commands</a:t>
            </a:r>
            <a:endParaRPr/>
          </a:p>
          <a:p>
            <a:pPr indent="-342900" lvl="1" marL="914400" rtl="0" algn="l">
              <a:spcBef>
                <a:spcPts val="0"/>
              </a:spcBef>
              <a:spcAft>
                <a:spcPts val="0"/>
              </a:spcAft>
              <a:buSzPts val="1800"/>
              <a:buChar char="○"/>
            </a:pPr>
            <a:r>
              <a:rPr lang="fr"/>
              <a:t>add some aliases </a:t>
            </a:r>
            <a:endParaRPr/>
          </a:p>
          <a:p>
            <a:pPr indent="-323850" lvl="2" marL="1371600" rtl="0" algn="l">
              <a:spcBef>
                <a:spcPts val="0"/>
              </a:spcBef>
              <a:spcAft>
                <a:spcPts val="0"/>
              </a:spcAft>
              <a:buSzPts val="1500"/>
              <a:buChar char="■"/>
            </a:pPr>
            <a:r>
              <a:rPr lang="fr"/>
              <a:t>ggpush, ggpull, gf, gt…</a:t>
            </a:r>
            <a:endParaRPr/>
          </a:p>
          <a:p>
            <a:pPr indent="-335280" lvl="0" marL="457200" rtl="0" algn="l">
              <a:spcBef>
                <a:spcPts val="0"/>
              </a:spcBef>
              <a:spcAft>
                <a:spcPts val="0"/>
              </a:spcAft>
              <a:buSzPts val="1680"/>
              <a:buChar char="●"/>
            </a:pPr>
            <a:r>
              <a:rPr lang="fr"/>
              <a:t>Use Tig:</a:t>
            </a:r>
            <a:endParaRPr/>
          </a:p>
          <a:p>
            <a:pPr indent="-342900" lvl="1" marL="914400" rtl="0" algn="l">
              <a:spcBef>
                <a:spcPts val="0"/>
              </a:spcBef>
              <a:spcAft>
                <a:spcPts val="0"/>
              </a:spcAft>
              <a:buSzPts val="1800"/>
              <a:buChar char="○"/>
            </a:pPr>
            <a:r>
              <a:rPr lang="fr"/>
              <a:t>git drop-in replacement</a:t>
            </a:r>
            <a:endParaRPr/>
          </a:p>
          <a:p>
            <a:pPr indent="-342900" lvl="1" marL="914400" rtl="0" algn="l">
              <a:spcBef>
                <a:spcPts val="0"/>
              </a:spcBef>
              <a:spcAft>
                <a:spcPts val="0"/>
              </a:spcAft>
              <a:buSzPts val="1800"/>
              <a:buChar char="○"/>
            </a:pPr>
            <a:r>
              <a:rPr lang="fr"/>
              <a:t>tig --all: explore commit history</a:t>
            </a:r>
            <a:endParaRPr/>
          </a:p>
          <a:p>
            <a:pPr indent="-335280" lvl="0" marL="457200" rtl="0" algn="l">
              <a:spcBef>
                <a:spcPts val="0"/>
              </a:spcBef>
              <a:spcAft>
                <a:spcPts val="0"/>
              </a:spcAft>
              <a:buSzPts val="1680"/>
              <a:buChar char="●"/>
            </a:pPr>
            <a:r>
              <a:rPr lang="fr"/>
              <a:t>Use a graphical tool </a:t>
            </a:r>
            <a:endParaRPr/>
          </a:p>
          <a:p>
            <a:pPr indent="-342900" lvl="1" marL="914400" rtl="0" algn="l">
              <a:spcBef>
                <a:spcPts val="0"/>
              </a:spcBef>
              <a:spcAft>
                <a:spcPts val="0"/>
              </a:spcAft>
              <a:buSzPts val="1800"/>
              <a:buChar char="○"/>
            </a:pPr>
            <a:r>
              <a:rPr lang="fr"/>
              <a:t>eg: gitkraken</a:t>
            </a:r>
            <a:endParaRPr/>
          </a:p>
          <a:p>
            <a:pPr indent="-342900" lvl="1" marL="914400" rtl="0" algn="l">
              <a:spcBef>
                <a:spcPts val="0"/>
              </a:spcBef>
              <a:spcAft>
                <a:spcPts val="0"/>
              </a:spcAft>
              <a:buSzPts val="1800"/>
              <a:buChar char="○"/>
            </a:pPr>
            <a:r>
              <a:rPr lang="fr"/>
              <a:t>when commit trees become insane</a:t>
            </a:r>
            <a:endParaRPr/>
          </a:p>
          <a:p>
            <a:pPr indent="-342900" lvl="1" marL="914400" rtl="0" algn="l">
              <a:spcBef>
                <a:spcPts val="0"/>
              </a:spcBef>
              <a:spcAft>
                <a:spcPts val="0"/>
              </a:spcAft>
              <a:buSzPts val="1800"/>
              <a:buChar char="○"/>
            </a:pPr>
            <a:r>
              <a:rPr lang="fr"/>
              <a:t>most IDEs support git</a:t>
            </a:r>
            <a:endParaRPr/>
          </a:p>
          <a:p>
            <a:pPr indent="0" lvl="0" marL="0" rtl="0" algn="l">
              <a:spcBef>
                <a:spcPts val="753"/>
              </a:spcBef>
              <a:spcAft>
                <a:spcPts val="0"/>
              </a:spcAft>
              <a:buNone/>
            </a:pPr>
            <a:r>
              <a:t/>
            </a:r>
            <a:endParaRPr/>
          </a:p>
        </p:txBody>
      </p:sp>
      <p:sp>
        <p:nvSpPr>
          <p:cNvPr id="844" name="Google Shape;844;p64"/>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Tips and tricks</a:t>
            </a:r>
            <a:endParaRPr/>
          </a:p>
        </p:txBody>
      </p:sp>
      <p:pic>
        <p:nvPicPr>
          <p:cNvPr id="845" name="Google Shape;845;p64"/>
          <p:cNvPicPr preferRelativeResize="0"/>
          <p:nvPr/>
        </p:nvPicPr>
        <p:blipFill rotWithShape="1">
          <a:blip r:embed="rId3">
            <a:alphaModFix/>
          </a:blip>
          <a:srcRect b="0" l="0" r="57713" t="0"/>
          <a:stretch/>
        </p:blipFill>
        <p:spPr>
          <a:xfrm>
            <a:off x="5917368" y="654500"/>
            <a:ext cx="2597975" cy="26384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20"/>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When is GIT born?</a:t>
            </a:r>
            <a:endParaRPr/>
          </a:p>
        </p:txBody>
      </p:sp>
      <p:sp>
        <p:nvSpPr>
          <p:cNvPr id="94" name="Google Shape;94;p20"/>
          <p:cNvSpPr txBox="1"/>
          <p:nvPr>
            <p:ph idx="1" type="body"/>
          </p:nvPr>
        </p:nvSpPr>
        <p:spPr>
          <a:xfrm>
            <a:off x="628650" y="654501"/>
            <a:ext cx="7886700" cy="3978000"/>
          </a:xfrm>
          <a:prstGeom prst="rect">
            <a:avLst/>
          </a:prstGeom>
        </p:spPr>
        <p:txBody>
          <a:bodyPr anchorCtr="0" anchor="t" bIns="91425" lIns="91425" spcFirstLastPara="1" rIns="91425" wrap="square" tIns="91425">
            <a:noAutofit/>
          </a:bodyPr>
          <a:lstStyle/>
          <a:p>
            <a:pPr indent="-361950" lvl="0" marL="457200" rtl="0" algn="l">
              <a:lnSpc>
                <a:spcPct val="115000"/>
              </a:lnSpc>
              <a:spcBef>
                <a:spcPts val="753"/>
              </a:spcBef>
              <a:spcAft>
                <a:spcPts val="0"/>
              </a:spcAft>
              <a:buSzPts val="2100"/>
              <a:buFont typeface="Bitter"/>
              <a:buAutoNum type="arabicPeriod"/>
            </a:pPr>
            <a:r>
              <a:rPr lang="fr"/>
              <a:t>1998, </a:t>
            </a:r>
            <a:r>
              <a:rPr lang="fr" sz="1100">
                <a:solidFill>
                  <a:srgbClr val="222222"/>
                </a:solidFill>
                <a:highlight>
                  <a:srgbClr val="FFFFFF"/>
                </a:highlight>
              </a:rPr>
              <a:t>Hugo Chávez is elected President of Venezuela</a:t>
            </a:r>
            <a:endParaRPr sz="1100"/>
          </a:p>
          <a:p>
            <a:pPr indent="-361950" lvl="0" marL="457200" rtl="0" algn="l">
              <a:lnSpc>
                <a:spcPct val="115000"/>
              </a:lnSpc>
              <a:spcBef>
                <a:spcPts val="0"/>
              </a:spcBef>
              <a:spcAft>
                <a:spcPts val="0"/>
              </a:spcAft>
              <a:buSzPts val="2100"/>
              <a:buFont typeface="Bitter"/>
              <a:buAutoNum type="arabicPeriod"/>
            </a:pPr>
            <a:r>
              <a:rPr lang="fr"/>
              <a:t>2002, </a:t>
            </a:r>
            <a:r>
              <a:rPr lang="fr" sz="1100">
                <a:solidFill>
                  <a:srgbClr val="222222"/>
                </a:solidFill>
                <a:highlight>
                  <a:srgbClr val="FFFFFF"/>
                </a:highlight>
              </a:rPr>
              <a:t>Salt Lake city winter olympic games</a:t>
            </a:r>
            <a:endParaRPr sz="1100"/>
          </a:p>
          <a:p>
            <a:pPr indent="-361950" lvl="0" marL="457200" rtl="0" algn="l">
              <a:lnSpc>
                <a:spcPct val="115000"/>
              </a:lnSpc>
              <a:spcBef>
                <a:spcPts val="0"/>
              </a:spcBef>
              <a:spcAft>
                <a:spcPts val="0"/>
              </a:spcAft>
              <a:buSzPts val="2100"/>
              <a:buFont typeface="Bitter"/>
              <a:buAutoNum type="arabicPeriod"/>
            </a:pPr>
            <a:r>
              <a:rPr lang="fr"/>
              <a:t>2005,</a:t>
            </a:r>
            <a:r>
              <a:rPr lang="fr" sz="1100"/>
              <a:t> </a:t>
            </a:r>
            <a:r>
              <a:rPr lang="fr" sz="1100">
                <a:solidFill>
                  <a:srgbClr val="222222"/>
                </a:solidFill>
                <a:highlight>
                  <a:srgbClr val="FFFFFF"/>
                </a:highlight>
              </a:rPr>
              <a:t>Pope John Paul II dies</a:t>
            </a:r>
            <a:endParaRPr sz="1100">
              <a:solidFill>
                <a:srgbClr val="222222"/>
              </a:solidFill>
              <a:highlight>
                <a:srgbClr val="FFFFFF"/>
              </a:highlight>
            </a:endParaRPr>
          </a:p>
          <a:p>
            <a:pPr indent="-361950" lvl="0" marL="457200" rtl="0" algn="l">
              <a:lnSpc>
                <a:spcPct val="115000"/>
              </a:lnSpc>
              <a:spcBef>
                <a:spcPts val="0"/>
              </a:spcBef>
              <a:spcAft>
                <a:spcPts val="0"/>
              </a:spcAft>
              <a:buSzPts val="2100"/>
              <a:buFont typeface="Bitter"/>
              <a:buAutoNum type="arabicPeriod"/>
            </a:pPr>
            <a:r>
              <a:rPr lang="fr"/>
              <a:t>2008,</a:t>
            </a:r>
            <a:r>
              <a:rPr lang="fr" sz="1100">
                <a:solidFill>
                  <a:srgbClr val="222222"/>
                </a:solidFill>
              </a:rPr>
              <a:t> </a:t>
            </a:r>
            <a:r>
              <a:rPr lang="fr" sz="1100">
                <a:solidFill>
                  <a:srgbClr val="222222"/>
                </a:solidFill>
                <a:highlight>
                  <a:srgbClr val="FFFFFF"/>
                </a:highlight>
              </a:rPr>
              <a:t>Satoshi Nakamoto publish "Bitcoin: A Peer-to-Peer Electronic Cash System"</a:t>
            </a:r>
            <a:endParaRPr sz="1100">
              <a:solidFill>
                <a:srgbClr val="222222"/>
              </a:solidFill>
              <a:highlight>
                <a:srgbClr val="FFFFFF"/>
              </a:highlight>
            </a:endParaRPr>
          </a:p>
          <a:p>
            <a:pPr indent="0" lvl="0" marL="0" rtl="0" algn="l">
              <a:lnSpc>
                <a:spcPct val="115000"/>
              </a:lnSpc>
              <a:spcBef>
                <a:spcPts val="753"/>
              </a:spcBef>
              <a:spcAft>
                <a:spcPts val="0"/>
              </a:spcAft>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9" name="Shape 849"/>
        <p:cNvGrpSpPr/>
        <p:nvPr/>
      </p:nvGrpSpPr>
      <p:grpSpPr>
        <a:xfrm>
          <a:off x="0" y="0"/>
          <a:ext cx="0" cy="0"/>
          <a:chOff x="0" y="0"/>
          <a:chExt cx="0" cy="0"/>
        </a:xfrm>
      </p:grpSpPr>
      <p:sp>
        <p:nvSpPr>
          <p:cNvPr id="850" name="Google Shape;850;p65"/>
          <p:cNvSpPr txBox="1"/>
          <p:nvPr>
            <p:ph type="ctrTitle"/>
          </p:nvPr>
        </p:nvSpPr>
        <p:spPr>
          <a:xfrm>
            <a:off x="1143000" y="841773"/>
            <a:ext cx="6858000" cy="1790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fr"/>
              <a:t>CI/CD</a:t>
            </a:r>
            <a:endParaRPr/>
          </a:p>
        </p:txBody>
      </p:sp>
      <p:sp>
        <p:nvSpPr>
          <p:cNvPr id="851" name="Google Shape;851;p65"/>
          <p:cNvSpPr txBox="1"/>
          <p:nvPr>
            <p:ph idx="1" type="subTitle"/>
          </p:nvPr>
        </p:nvSpPr>
        <p:spPr>
          <a:xfrm>
            <a:off x="1143000" y="2701530"/>
            <a:ext cx="6858000" cy="1241700"/>
          </a:xfrm>
          <a:prstGeom prst="rect">
            <a:avLst/>
          </a:prstGeom>
        </p:spPr>
        <p:txBody>
          <a:bodyPr anchorCtr="0" anchor="t" bIns="91425" lIns="91425" spcFirstLastPara="1" rIns="91425" wrap="square" tIns="91425">
            <a:noAutofit/>
          </a:bodyPr>
          <a:lstStyle/>
          <a:p>
            <a:pPr indent="0" lvl="0" marL="0" rtl="0" algn="ctr">
              <a:spcBef>
                <a:spcPts val="753"/>
              </a:spcBef>
              <a:spcAft>
                <a:spcPts val="0"/>
              </a:spcAft>
              <a:buNone/>
            </a:pPr>
            <a:r>
              <a:rPr lang="fr">
                <a:solidFill>
                  <a:srgbClr val="D8D8D8"/>
                </a:solidFill>
              </a:rPr>
              <a:t>DevOps workflows made easy</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5" name="Shape 855"/>
        <p:cNvGrpSpPr/>
        <p:nvPr/>
      </p:nvGrpSpPr>
      <p:grpSpPr>
        <a:xfrm>
          <a:off x="0" y="0"/>
          <a:ext cx="0" cy="0"/>
          <a:chOff x="0" y="0"/>
          <a:chExt cx="0" cy="0"/>
        </a:xfrm>
      </p:grpSpPr>
      <p:sp>
        <p:nvSpPr>
          <p:cNvPr id="856" name="Google Shape;856;p66"/>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CI/CD ?</a:t>
            </a:r>
            <a:endParaRPr>
              <a:highlight>
                <a:srgbClr val="FFFF00"/>
              </a:highlight>
            </a:endParaRPr>
          </a:p>
        </p:txBody>
      </p:sp>
      <p:grpSp>
        <p:nvGrpSpPr>
          <p:cNvPr id="857" name="Google Shape;857;p66"/>
          <p:cNvGrpSpPr/>
          <p:nvPr/>
        </p:nvGrpSpPr>
        <p:grpSpPr>
          <a:xfrm>
            <a:off x="3629700" y="1580250"/>
            <a:ext cx="1884600" cy="1983000"/>
            <a:chOff x="2277675" y="600550"/>
            <a:chExt cx="1884600" cy="1983000"/>
          </a:xfrm>
        </p:grpSpPr>
        <p:sp>
          <p:nvSpPr>
            <p:cNvPr id="858" name="Google Shape;858;p66"/>
            <p:cNvSpPr/>
            <p:nvPr/>
          </p:nvSpPr>
          <p:spPr>
            <a:xfrm>
              <a:off x="2277675" y="600550"/>
              <a:ext cx="1884600" cy="1983000"/>
            </a:xfrm>
            <a:prstGeom prst="ellipse">
              <a:avLst/>
            </a:prstGeom>
            <a:solidFill>
              <a:srgbClr val="B5004B"/>
            </a:solidFill>
            <a:ln>
              <a:noFill/>
            </a:ln>
            <a:effectLst>
              <a:outerShdw blurRad="385763" rotWithShape="0" algn="bl" dir="2700000" dist="171450">
                <a:srgbClr val="000000">
                  <a:alpha val="8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9600">
                <a:solidFill>
                  <a:srgbClr val="FFFFFF"/>
                </a:solidFill>
                <a:latin typeface="Bitter"/>
                <a:ea typeface="Bitter"/>
                <a:cs typeface="Bitter"/>
                <a:sym typeface="Bitter"/>
              </a:endParaRPr>
            </a:p>
          </p:txBody>
        </p:sp>
        <p:sp>
          <p:nvSpPr>
            <p:cNvPr id="859" name="Google Shape;859;p66"/>
            <p:cNvSpPr txBox="1"/>
            <p:nvPr/>
          </p:nvSpPr>
          <p:spPr>
            <a:xfrm>
              <a:off x="2699175" y="1030450"/>
              <a:ext cx="1041600" cy="1123200"/>
            </a:xfrm>
            <a:prstGeom prst="rect">
              <a:avLst/>
            </a:prstGeom>
            <a:noFill/>
            <a:ln>
              <a:noFill/>
            </a:ln>
            <a:effectLst>
              <a:outerShdw blurRad="57150"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9600">
                  <a:solidFill>
                    <a:srgbClr val="FFFFFF"/>
                  </a:solidFill>
                  <a:latin typeface="Bitter"/>
                  <a:ea typeface="Bitter"/>
                  <a:cs typeface="Bitter"/>
                  <a:sym typeface="Bitter"/>
                </a:rPr>
                <a:t>?</a:t>
              </a:r>
              <a:endParaRPr sz="9600">
                <a:solidFill>
                  <a:srgbClr val="FFFFFF"/>
                </a:solidFill>
                <a:latin typeface="Bitter"/>
                <a:ea typeface="Bitter"/>
                <a:cs typeface="Bitter"/>
                <a:sym typeface="Bitte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3" name="Shape 863"/>
        <p:cNvGrpSpPr/>
        <p:nvPr/>
      </p:nvGrpSpPr>
      <p:grpSpPr>
        <a:xfrm>
          <a:off x="0" y="0"/>
          <a:ext cx="0" cy="0"/>
          <a:chOff x="0" y="0"/>
          <a:chExt cx="0" cy="0"/>
        </a:xfrm>
      </p:grpSpPr>
      <p:sp>
        <p:nvSpPr>
          <p:cNvPr id="864" name="Google Shape;864;p67"/>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Workflows: Your own workflow</a:t>
            </a:r>
            <a:endParaRPr/>
          </a:p>
        </p:txBody>
      </p:sp>
      <p:sp>
        <p:nvSpPr>
          <p:cNvPr id="865" name="Google Shape;865;p67"/>
          <p:cNvSpPr txBox="1"/>
          <p:nvPr>
            <p:ph idx="1" type="body"/>
          </p:nvPr>
        </p:nvSpPr>
        <p:spPr>
          <a:xfrm>
            <a:off x="628650" y="654501"/>
            <a:ext cx="7886700" cy="3978000"/>
          </a:xfrm>
          <a:prstGeom prst="rect">
            <a:avLst/>
          </a:prstGeom>
        </p:spPr>
        <p:txBody>
          <a:bodyPr anchorCtr="0" anchor="t" bIns="91425" lIns="91425" spcFirstLastPara="1" rIns="91425" wrap="square" tIns="91425">
            <a:noAutofit/>
          </a:bodyPr>
          <a:lstStyle/>
          <a:p>
            <a:pPr indent="-335280" lvl="0" marL="457200" rtl="0" algn="l">
              <a:spcBef>
                <a:spcPts val="753"/>
              </a:spcBef>
              <a:spcAft>
                <a:spcPts val="0"/>
              </a:spcAft>
              <a:buSzPts val="1680"/>
              <a:buChar char="●"/>
            </a:pPr>
            <a:r>
              <a:rPr lang="fr"/>
              <a:t>There is no silver bullet</a:t>
            </a:r>
            <a:endParaRPr/>
          </a:p>
          <a:p>
            <a:pPr indent="-335280" lvl="0" marL="457200" rtl="0" algn="l">
              <a:spcBef>
                <a:spcPts val="0"/>
              </a:spcBef>
              <a:spcAft>
                <a:spcPts val="0"/>
              </a:spcAft>
              <a:buSzPts val="1680"/>
              <a:buChar char="●"/>
            </a:pPr>
            <a:r>
              <a:rPr lang="fr"/>
              <a:t>Try to adjust your workflow in function of:</a:t>
            </a:r>
            <a:endParaRPr/>
          </a:p>
          <a:p>
            <a:pPr indent="-342900" lvl="1" marL="914400" rtl="0" algn="l">
              <a:spcBef>
                <a:spcPts val="0"/>
              </a:spcBef>
              <a:spcAft>
                <a:spcPts val="0"/>
              </a:spcAft>
              <a:buSzPts val="1800"/>
              <a:buChar char="○"/>
            </a:pPr>
            <a:r>
              <a:rPr lang="fr"/>
              <a:t>Your team needs</a:t>
            </a:r>
            <a:endParaRPr/>
          </a:p>
          <a:p>
            <a:pPr indent="-342900" lvl="1" marL="914400" rtl="0" algn="l">
              <a:spcBef>
                <a:spcPts val="0"/>
              </a:spcBef>
              <a:spcAft>
                <a:spcPts val="0"/>
              </a:spcAft>
              <a:buSzPts val="1800"/>
              <a:buChar char="○"/>
            </a:pPr>
            <a:r>
              <a:rPr lang="fr"/>
              <a:t>Your project needs</a:t>
            </a:r>
            <a:endParaRPr/>
          </a:p>
          <a:p>
            <a:pPr indent="-342900" lvl="1" marL="914400" rtl="0" algn="l">
              <a:spcBef>
                <a:spcPts val="0"/>
              </a:spcBef>
              <a:spcAft>
                <a:spcPts val="0"/>
              </a:spcAft>
              <a:buSzPts val="1800"/>
              <a:buChar char="○"/>
            </a:pPr>
            <a:r>
              <a:rPr lang="fr"/>
              <a:t>Your budget (Number of available environments…)</a:t>
            </a:r>
            <a:endParaRPr/>
          </a:p>
          <a:p>
            <a:pPr indent="-342900" lvl="1" marL="914400" rtl="0" algn="l">
              <a:spcBef>
                <a:spcPts val="0"/>
              </a:spcBef>
              <a:spcAft>
                <a:spcPts val="0"/>
              </a:spcAft>
              <a:buSzPts val="1800"/>
              <a:buChar char="○"/>
            </a:pPr>
            <a:r>
              <a:rPr lang="fr"/>
              <a:t>Your CI/CD tools</a:t>
            </a:r>
            <a:endParaRPr/>
          </a:p>
          <a:p>
            <a:pPr indent="-342900" lvl="1" marL="914400" rtl="0" algn="l">
              <a:spcBef>
                <a:spcPts val="0"/>
              </a:spcBef>
              <a:spcAft>
                <a:spcPts val="0"/>
              </a:spcAft>
              <a:buSzPts val="1800"/>
              <a:buChar char="○"/>
            </a:pPr>
            <a:r>
              <a:rPr lang="fr"/>
              <a:t>...</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9" name="Shape 869"/>
        <p:cNvGrpSpPr/>
        <p:nvPr/>
      </p:nvGrpSpPr>
      <p:grpSpPr>
        <a:xfrm>
          <a:off x="0" y="0"/>
          <a:ext cx="0" cy="0"/>
          <a:chOff x="0" y="0"/>
          <a:chExt cx="0" cy="0"/>
        </a:xfrm>
      </p:grpSpPr>
      <p:sp>
        <p:nvSpPr>
          <p:cNvPr id="870" name="Google Shape;870;p68"/>
          <p:cNvSpPr txBox="1"/>
          <p:nvPr>
            <p:ph idx="1" type="body"/>
          </p:nvPr>
        </p:nvSpPr>
        <p:spPr>
          <a:xfrm>
            <a:off x="1381904" y="4448949"/>
            <a:ext cx="2228100" cy="628800"/>
          </a:xfrm>
          <a:prstGeom prst="rect">
            <a:avLst/>
          </a:prstGeom>
        </p:spPr>
        <p:txBody>
          <a:bodyPr anchorCtr="0" anchor="t" bIns="91425" lIns="91425" spcFirstLastPara="1" rIns="91425" wrap="square" tIns="91425">
            <a:noAutofit/>
          </a:bodyPr>
          <a:lstStyle/>
          <a:p>
            <a:pPr indent="-228600" lvl="0" marL="457200" rtl="0" algn="l">
              <a:spcBef>
                <a:spcPts val="753"/>
              </a:spcBef>
              <a:spcAft>
                <a:spcPts val="0"/>
              </a:spcAft>
              <a:buSzPts val="1800"/>
              <a:buNone/>
            </a:pPr>
            <a:r>
              <a:rPr lang="fr"/>
              <a:t>With Github</a:t>
            </a:r>
            <a:endParaRPr/>
          </a:p>
        </p:txBody>
      </p:sp>
      <p:sp>
        <p:nvSpPr>
          <p:cNvPr id="871" name="Google Shape;871;p68"/>
          <p:cNvSpPr txBox="1"/>
          <p:nvPr>
            <p:ph type="title"/>
          </p:nvPr>
        </p:nvSpPr>
        <p:spPr>
          <a:xfrm>
            <a:off x="623888" y="107630"/>
            <a:ext cx="7886700" cy="213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fr"/>
              <a:t>Continuous integration/deployment</a:t>
            </a:r>
            <a:endParaRPr/>
          </a:p>
        </p:txBody>
      </p:sp>
      <p:pic>
        <p:nvPicPr>
          <p:cNvPr id="872" name="Google Shape;872;p68"/>
          <p:cNvPicPr preferRelativeResize="0"/>
          <p:nvPr/>
        </p:nvPicPr>
        <p:blipFill>
          <a:blip r:embed="rId3">
            <a:alphaModFix/>
          </a:blip>
          <a:stretch>
            <a:fillRect/>
          </a:stretch>
        </p:blipFill>
        <p:spPr>
          <a:xfrm>
            <a:off x="1243288" y="2247225"/>
            <a:ext cx="2505350" cy="2293700"/>
          </a:xfrm>
          <a:prstGeom prst="rect">
            <a:avLst/>
          </a:prstGeom>
          <a:noFill/>
          <a:ln>
            <a:noFill/>
          </a:ln>
        </p:spPr>
      </p:pic>
      <p:pic>
        <p:nvPicPr>
          <p:cNvPr id="873" name="Google Shape;873;p68"/>
          <p:cNvPicPr preferRelativeResize="0"/>
          <p:nvPr/>
        </p:nvPicPr>
        <p:blipFill>
          <a:blip r:embed="rId4">
            <a:alphaModFix/>
          </a:blip>
          <a:stretch>
            <a:fillRect/>
          </a:stretch>
        </p:blipFill>
        <p:spPr>
          <a:xfrm>
            <a:off x="3845644" y="2306691"/>
            <a:ext cx="1974587" cy="2174767"/>
          </a:xfrm>
          <a:prstGeom prst="rect">
            <a:avLst/>
          </a:prstGeom>
          <a:noFill/>
          <a:ln>
            <a:noFill/>
          </a:ln>
        </p:spPr>
      </p:pic>
      <p:sp>
        <p:nvSpPr>
          <p:cNvPr id="874" name="Google Shape;874;p68"/>
          <p:cNvSpPr txBox="1"/>
          <p:nvPr>
            <p:ph idx="1" type="body"/>
          </p:nvPr>
        </p:nvSpPr>
        <p:spPr>
          <a:xfrm>
            <a:off x="3845638" y="4429750"/>
            <a:ext cx="1974600" cy="667200"/>
          </a:xfrm>
          <a:prstGeom prst="rect">
            <a:avLst/>
          </a:prstGeom>
        </p:spPr>
        <p:txBody>
          <a:bodyPr anchorCtr="0" anchor="t" bIns="91425" lIns="91425" spcFirstLastPara="1" rIns="91425" wrap="square" tIns="91425">
            <a:noAutofit/>
          </a:bodyPr>
          <a:lstStyle/>
          <a:p>
            <a:pPr indent="-228600" lvl="0" marL="457200" rtl="0" algn="l">
              <a:spcBef>
                <a:spcPts val="753"/>
              </a:spcBef>
              <a:spcAft>
                <a:spcPts val="0"/>
              </a:spcAft>
              <a:buSzPts val="1800"/>
              <a:buNone/>
            </a:pPr>
            <a:r>
              <a:rPr lang="fr"/>
              <a:t>Travis CI</a:t>
            </a:r>
            <a:endParaRPr/>
          </a:p>
        </p:txBody>
      </p:sp>
      <p:pic>
        <p:nvPicPr>
          <p:cNvPr id="875" name="Google Shape;875;p68"/>
          <p:cNvPicPr preferRelativeResize="0"/>
          <p:nvPr/>
        </p:nvPicPr>
        <p:blipFill>
          <a:blip r:embed="rId5">
            <a:alphaModFix/>
          </a:blip>
          <a:stretch>
            <a:fillRect/>
          </a:stretch>
        </p:blipFill>
        <p:spPr>
          <a:xfrm>
            <a:off x="5917231" y="2402330"/>
            <a:ext cx="1983481" cy="1983481"/>
          </a:xfrm>
          <a:prstGeom prst="rect">
            <a:avLst/>
          </a:prstGeom>
          <a:noFill/>
          <a:ln>
            <a:noFill/>
          </a:ln>
        </p:spPr>
      </p:pic>
      <p:sp>
        <p:nvSpPr>
          <p:cNvPr id="876" name="Google Shape;876;p68"/>
          <p:cNvSpPr txBox="1"/>
          <p:nvPr>
            <p:ph idx="1" type="body"/>
          </p:nvPr>
        </p:nvSpPr>
        <p:spPr>
          <a:xfrm>
            <a:off x="5652100" y="4429750"/>
            <a:ext cx="2559000" cy="667200"/>
          </a:xfrm>
          <a:prstGeom prst="rect">
            <a:avLst/>
          </a:prstGeom>
        </p:spPr>
        <p:txBody>
          <a:bodyPr anchorCtr="0" anchor="t" bIns="91425" lIns="91425" spcFirstLastPara="1" rIns="91425" wrap="square" tIns="91425">
            <a:noAutofit/>
          </a:bodyPr>
          <a:lstStyle/>
          <a:p>
            <a:pPr indent="-228600" lvl="0" marL="457200" rtl="0" algn="l">
              <a:spcBef>
                <a:spcPts val="753"/>
              </a:spcBef>
              <a:spcAft>
                <a:spcPts val="0"/>
              </a:spcAft>
              <a:buSzPts val="1800"/>
              <a:buNone/>
            </a:pPr>
            <a:r>
              <a:rPr lang="fr"/>
              <a:t>and SonarCloud</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0" name="Shape 880"/>
        <p:cNvGrpSpPr/>
        <p:nvPr/>
      </p:nvGrpSpPr>
      <p:grpSpPr>
        <a:xfrm>
          <a:off x="0" y="0"/>
          <a:ext cx="0" cy="0"/>
          <a:chOff x="0" y="0"/>
          <a:chExt cx="0" cy="0"/>
        </a:xfrm>
      </p:grpSpPr>
      <p:sp>
        <p:nvSpPr>
          <p:cNvPr id="881" name="Google Shape;881;p69"/>
          <p:cNvSpPr txBox="1"/>
          <p:nvPr>
            <p:ph idx="1" type="body"/>
          </p:nvPr>
        </p:nvSpPr>
        <p:spPr>
          <a:xfrm>
            <a:off x="628650" y="654501"/>
            <a:ext cx="7886700" cy="3978000"/>
          </a:xfrm>
          <a:prstGeom prst="rect">
            <a:avLst/>
          </a:prstGeom>
        </p:spPr>
        <p:txBody>
          <a:bodyPr anchorCtr="0" anchor="t" bIns="91425" lIns="91425" spcFirstLastPara="1" rIns="91425" wrap="square" tIns="91425">
            <a:noAutofit/>
          </a:bodyPr>
          <a:lstStyle/>
          <a:p>
            <a:pPr indent="-335280" lvl="0" marL="457200" rtl="0" algn="l">
              <a:spcBef>
                <a:spcPts val="753"/>
              </a:spcBef>
              <a:spcAft>
                <a:spcPts val="0"/>
              </a:spcAft>
              <a:buSzPts val="1680"/>
              <a:buChar char="○"/>
            </a:pPr>
            <a:r>
              <a:rPr lang="fr"/>
              <a:t>Slow release cycles</a:t>
            </a:r>
            <a:endParaRPr/>
          </a:p>
          <a:p>
            <a:pPr indent="-342900" lvl="1" marL="914400" rtl="0" algn="l">
              <a:spcBef>
                <a:spcPts val="0"/>
              </a:spcBef>
              <a:spcAft>
                <a:spcPts val="0"/>
              </a:spcAft>
              <a:buSzPts val="1800"/>
              <a:buChar char="•"/>
            </a:pPr>
            <a:r>
              <a:rPr lang="fr"/>
              <a:t>Weekly or monthly…</a:t>
            </a:r>
            <a:endParaRPr/>
          </a:p>
          <a:p>
            <a:pPr indent="-335280" lvl="0" marL="457200" rtl="0" algn="l">
              <a:spcBef>
                <a:spcPts val="0"/>
              </a:spcBef>
              <a:spcAft>
                <a:spcPts val="0"/>
              </a:spcAft>
              <a:buSzPts val="1680"/>
              <a:buChar char="○"/>
            </a:pPr>
            <a:r>
              <a:rPr lang="fr"/>
              <a:t>Wasted hours</a:t>
            </a:r>
            <a:endParaRPr/>
          </a:p>
          <a:p>
            <a:pPr indent="-342900" lvl="1" marL="914400" rtl="0" algn="l">
              <a:spcBef>
                <a:spcPts val="0"/>
              </a:spcBef>
              <a:spcAft>
                <a:spcPts val="0"/>
              </a:spcAft>
              <a:buSzPts val="1800"/>
              <a:buChar char="•"/>
            </a:pPr>
            <a:r>
              <a:rPr lang="fr"/>
              <a:t>Conflicts on “merge day”</a:t>
            </a:r>
            <a:endParaRPr/>
          </a:p>
          <a:p>
            <a:pPr indent="-342900" lvl="1" marL="914400" rtl="0" algn="l">
              <a:spcBef>
                <a:spcPts val="0"/>
              </a:spcBef>
              <a:spcAft>
                <a:spcPts val="0"/>
              </a:spcAft>
              <a:buSzPts val="1800"/>
              <a:buChar char="•"/>
            </a:pPr>
            <a:r>
              <a:rPr lang="fr"/>
              <a:t>Bugfixes</a:t>
            </a:r>
            <a:endParaRPr/>
          </a:p>
          <a:p>
            <a:pPr indent="-342900" lvl="1" marL="914400" rtl="0" algn="l">
              <a:spcBef>
                <a:spcPts val="0"/>
              </a:spcBef>
              <a:spcAft>
                <a:spcPts val="0"/>
              </a:spcAft>
              <a:buSzPts val="1800"/>
              <a:buChar char="•"/>
            </a:pPr>
            <a:r>
              <a:rPr lang="fr"/>
              <a:t>Manual testing/deployment</a:t>
            </a:r>
            <a:endParaRPr/>
          </a:p>
        </p:txBody>
      </p:sp>
      <p:sp>
        <p:nvSpPr>
          <p:cNvPr id="882" name="Google Shape;882;p69"/>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Before CI/CD...</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6" name="Shape 886"/>
        <p:cNvGrpSpPr/>
        <p:nvPr/>
      </p:nvGrpSpPr>
      <p:grpSpPr>
        <a:xfrm>
          <a:off x="0" y="0"/>
          <a:ext cx="0" cy="0"/>
          <a:chOff x="0" y="0"/>
          <a:chExt cx="0" cy="0"/>
        </a:xfrm>
      </p:grpSpPr>
      <p:sp>
        <p:nvSpPr>
          <p:cNvPr id="887" name="Google Shape;887;p70"/>
          <p:cNvSpPr txBox="1"/>
          <p:nvPr>
            <p:ph idx="1" type="body"/>
          </p:nvPr>
        </p:nvSpPr>
        <p:spPr>
          <a:xfrm>
            <a:off x="628650" y="654501"/>
            <a:ext cx="7886700" cy="3978000"/>
          </a:xfrm>
          <a:prstGeom prst="rect">
            <a:avLst/>
          </a:prstGeom>
        </p:spPr>
        <p:txBody>
          <a:bodyPr anchorCtr="0" anchor="t" bIns="91425" lIns="91425" spcFirstLastPara="1" rIns="91425" wrap="square" tIns="91425">
            <a:noAutofit/>
          </a:bodyPr>
          <a:lstStyle/>
          <a:p>
            <a:pPr indent="-335280" lvl="0" marL="457200" rtl="0" algn="l">
              <a:spcBef>
                <a:spcPts val="753"/>
              </a:spcBef>
              <a:spcAft>
                <a:spcPts val="0"/>
              </a:spcAft>
              <a:buSzPts val="1680"/>
              <a:buChar char="●"/>
            </a:pPr>
            <a:r>
              <a:rPr lang="fr"/>
              <a:t>Continuous Integration (CI)</a:t>
            </a:r>
            <a:endParaRPr/>
          </a:p>
          <a:p>
            <a:pPr indent="-342900" lvl="1" marL="914400" rtl="0" algn="l">
              <a:spcBef>
                <a:spcPts val="0"/>
              </a:spcBef>
              <a:spcAft>
                <a:spcPts val="0"/>
              </a:spcAft>
              <a:buSzPts val="1800"/>
              <a:buChar char="○"/>
            </a:pPr>
            <a:r>
              <a:rPr lang="fr"/>
              <a:t>Regular integration =&gt; PR and merge</a:t>
            </a:r>
            <a:endParaRPr/>
          </a:p>
          <a:p>
            <a:pPr indent="-342900" lvl="1" marL="914400" rtl="0" algn="l">
              <a:spcBef>
                <a:spcPts val="0"/>
              </a:spcBef>
              <a:spcAft>
                <a:spcPts val="0"/>
              </a:spcAft>
              <a:buSzPts val="1800"/>
              <a:buChar char="○"/>
            </a:pPr>
            <a:r>
              <a:rPr lang="fr"/>
              <a:t>Automated build/tests</a:t>
            </a:r>
            <a:endParaRPr/>
          </a:p>
          <a:p>
            <a:pPr indent="-335280" lvl="0" marL="457200" rtl="0" algn="l">
              <a:spcBef>
                <a:spcPts val="0"/>
              </a:spcBef>
              <a:spcAft>
                <a:spcPts val="0"/>
              </a:spcAft>
              <a:buSzPts val="1680"/>
              <a:buChar char="●"/>
            </a:pPr>
            <a:r>
              <a:rPr lang="fr"/>
              <a:t>Continuous Delivery/Deployment (CD)</a:t>
            </a:r>
            <a:endParaRPr/>
          </a:p>
          <a:p>
            <a:pPr indent="-342900" lvl="1" marL="914400" rtl="0" algn="l">
              <a:spcBef>
                <a:spcPts val="0"/>
              </a:spcBef>
              <a:spcAft>
                <a:spcPts val="0"/>
              </a:spcAft>
              <a:buSzPts val="1800"/>
              <a:buChar char="○"/>
            </a:pPr>
            <a:r>
              <a:rPr lang="fr"/>
              <a:t>Release artefact on repository</a:t>
            </a:r>
            <a:endParaRPr/>
          </a:p>
          <a:p>
            <a:pPr indent="-342900" lvl="1" marL="914400" rtl="0" algn="l">
              <a:spcBef>
                <a:spcPts val="0"/>
              </a:spcBef>
              <a:spcAft>
                <a:spcPts val="0"/>
              </a:spcAft>
              <a:buSzPts val="1800"/>
              <a:buChar char="○"/>
            </a:pPr>
            <a:r>
              <a:rPr lang="fr"/>
              <a:t>Automatic deployment in production</a:t>
            </a:r>
            <a:endParaRPr/>
          </a:p>
        </p:txBody>
      </p:sp>
      <p:sp>
        <p:nvSpPr>
          <p:cNvPr id="888" name="Google Shape;888;p70"/>
          <p:cNvSpPr/>
          <p:nvPr/>
        </p:nvSpPr>
        <p:spPr>
          <a:xfrm>
            <a:off x="388050" y="2469450"/>
            <a:ext cx="8367900" cy="2254200"/>
          </a:xfrm>
          <a:prstGeom prst="roundRect">
            <a:avLst>
              <a:gd fmla="val 16667" name="adj"/>
            </a:avLst>
          </a:prstGeom>
          <a:solidFill>
            <a:srgbClr val="666666">
              <a:alpha val="4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70"/>
          <p:cNvSpPr/>
          <p:nvPr/>
        </p:nvSpPr>
        <p:spPr>
          <a:xfrm>
            <a:off x="2258525" y="3035488"/>
            <a:ext cx="2848200" cy="892500"/>
          </a:xfrm>
          <a:prstGeom prst="roundRect">
            <a:avLst>
              <a:gd fmla="val 16667" name="adj"/>
            </a:avLst>
          </a:prstGeom>
          <a:noFill/>
          <a:ln cap="flat" cmpd="sng" w="38100">
            <a:solidFill>
              <a:srgbClr val="FFE599"/>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70"/>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CI/CD Pipeline</a:t>
            </a:r>
            <a:endParaRPr/>
          </a:p>
        </p:txBody>
      </p:sp>
      <p:sp>
        <p:nvSpPr>
          <p:cNvPr id="891" name="Google Shape;891;p70"/>
          <p:cNvSpPr/>
          <p:nvPr/>
        </p:nvSpPr>
        <p:spPr>
          <a:xfrm>
            <a:off x="822375" y="3203938"/>
            <a:ext cx="1135800" cy="555600"/>
          </a:xfrm>
          <a:prstGeom prst="roundRect">
            <a:avLst>
              <a:gd fmla="val 16667" name="adj"/>
            </a:avLst>
          </a:prstGeom>
          <a:solidFill>
            <a:srgbClr val="9999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fr">
                <a:solidFill>
                  <a:srgbClr val="F2F2F2"/>
                </a:solidFill>
                <a:latin typeface="Bitter"/>
                <a:ea typeface="Bitter"/>
                <a:cs typeface="Bitter"/>
                <a:sym typeface="Bitter"/>
              </a:rPr>
              <a:t>Commit</a:t>
            </a:r>
            <a:endParaRPr/>
          </a:p>
        </p:txBody>
      </p:sp>
      <p:sp>
        <p:nvSpPr>
          <p:cNvPr id="892" name="Google Shape;892;p70"/>
          <p:cNvSpPr/>
          <p:nvPr/>
        </p:nvSpPr>
        <p:spPr>
          <a:xfrm>
            <a:off x="2350600" y="3203938"/>
            <a:ext cx="1135800" cy="555600"/>
          </a:xfrm>
          <a:prstGeom prst="roundRect">
            <a:avLst>
              <a:gd fmla="val 16667" name="adj"/>
            </a:avLst>
          </a:prstGeom>
          <a:solidFill>
            <a:srgbClr val="9999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fr">
                <a:solidFill>
                  <a:srgbClr val="F2F2F2"/>
                </a:solidFill>
                <a:latin typeface="Bitter"/>
                <a:ea typeface="Bitter"/>
                <a:cs typeface="Bitter"/>
                <a:sym typeface="Bitter"/>
              </a:rPr>
              <a:t>Build</a:t>
            </a:r>
            <a:endParaRPr/>
          </a:p>
        </p:txBody>
      </p:sp>
      <p:sp>
        <p:nvSpPr>
          <p:cNvPr id="893" name="Google Shape;893;p70"/>
          <p:cNvSpPr/>
          <p:nvPr/>
        </p:nvSpPr>
        <p:spPr>
          <a:xfrm>
            <a:off x="3878825" y="3203938"/>
            <a:ext cx="1135800" cy="555600"/>
          </a:xfrm>
          <a:prstGeom prst="roundRect">
            <a:avLst>
              <a:gd fmla="val 16667" name="adj"/>
            </a:avLst>
          </a:prstGeom>
          <a:solidFill>
            <a:srgbClr val="9999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fr">
                <a:solidFill>
                  <a:srgbClr val="F2F2F2"/>
                </a:solidFill>
                <a:latin typeface="Bitter"/>
                <a:ea typeface="Bitter"/>
                <a:cs typeface="Bitter"/>
                <a:sym typeface="Bitter"/>
              </a:rPr>
              <a:t>Tests</a:t>
            </a:r>
            <a:endParaRPr/>
          </a:p>
        </p:txBody>
      </p:sp>
      <p:sp>
        <p:nvSpPr>
          <p:cNvPr id="894" name="Google Shape;894;p70"/>
          <p:cNvSpPr/>
          <p:nvPr/>
        </p:nvSpPr>
        <p:spPr>
          <a:xfrm>
            <a:off x="5308651" y="3035488"/>
            <a:ext cx="1332600" cy="892500"/>
          </a:xfrm>
          <a:prstGeom prst="roundRect">
            <a:avLst>
              <a:gd fmla="val 16667" name="adj"/>
            </a:avLst>
          </a:prstGeom>
          <a:noFill/>
          <a:ln cap="flat" cmpd="sng" w="38100">
            <a:solidFill>
              <a:srgbClr val="FFE599"/>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70"/>
          <p:cNvSpPr/>
          <p:nvPr/>
        </p:nvSpPr>
        <p:spPr>
          <a:xfrm>
            <a:off x="5407050" y="3203938"/>
            <a:ext cx="1135800" cy="555600"/>
          </a:xfrm>
          <a:prstGeom prst="roundRect">
            <a:avLst>
              <a:gd fmla="val 16667" name="adj"/>
            </a:avLst>
          </a:prstGeom>
          <a:solidFill>
            <a:srgbClr val="9999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fr">
                <a:solidFill>
                  <a:srgbClr val="F2F2F2"/>
                </a:solidFill>
                <a:latin typeface="Bitter"/>
                <a:ea typeface="Bitter"/>
                <a:cs typeface="Bitter"/>
                <a:sym typeface="Bitter"/>
              </a:rPr>
              <a:t>Package</a:t>
            </a:r>
            <a:endParaRPr/>
          </a:p>
        </p:txBody>
      </p:sp>
      <p:sp>
        <p:nvSpPr>
          <p:cNvPr id="896" name="Google Shape;896;p70"/>
          <p:cNvSpPr/>
          <p:nvPr/>
        </p:nvSpPr>
        <p:spPr>
          <a:xfrm>
            <a:off x="6963500" y="3203938"/>
            <a:ext cx="1135800" cy="555600"/>
          </a:xfrm>
          <a:prstGeom prst="roundRect">
            <a:avLst>
              <a:gd fmla="val 16667" name="adj"/>
            </a:avLst>
          </a:prstGeom>
          <a:solidFill>
            <a:srgbClr val="9999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fr">
                <a:solidFill>
                  <a:srgbClr val="F2F2F2"/>
                </a:solidFill>
                <a:latin typeface="Bitter"/>
                <a:ea typeface="Bitter"/>
                <a:cs typeface="Bitter"/>
                <a:sym typeface="Bitter"/>
              </a:rPr>
              <a:t>Deploy</a:t>
            </a:r>
            <a:endParaRPr/>
          </a:p>
        </p:txBody>
      </p:sp>
      <p:pic>
        <p:nvPicPr>
          <p:cNvPr id="897" name="Google Shape;897;p70"/>
          <p:cNvPicPr preferRelativeResize="0"/>
          <p:nvPr/>
        </p:nvPicPr>
        <p:blipFill>
          <a:blip r:embed="rId3">
            <a:alphaModFix/>
          </a:blip>
          <a:stretch>
            <a:fillRect/>
          </a:stretch>
        </p:blipFill>
        <p:spPr>
          <a:xfrm>
            <a:off x="5832764" y="4060238"/>
            <a:ext cx="284350" cy="346625"/>
          </a:xfrm>
          <a:prstGeom prst="rect">
            <a:avLst/>
          </a:prstGeom>
          <a:noFill/>
          <a:ln>
            <a:noFill/>
          </a:ln>
        </p:spPr>
      </p:pic>
      <p:sp>
        <p:nvSpPr>
          <p:cNvPr id="898" name="Google Shape;898;p70"/>
          <p:cNvSpPr txBox="1"/>
          <p:nvPr/>
        </p:nvSpPr>
        <p:spPr>
          <a:xfrm>
            <a:off x="2892413" y="2491313"/>
            <a:ext cx="1580400" cy="50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fr" sz="1200">
                <a:solidFill>
                  <a:srgbClr val="FFE599"/>
                </a:solidFill>
                <a:latin typeface="Bitter"/>
                <a:ea typeface="Bitter"/>
                <a:cs typeface="Bitter"/>
                <a:sym typeface="Bitter"/>
              </a:rPr>
              <a:t>Continuous</a:t>
            </a:r>
            <a:endParaRPr sz="1200">
              <a:solidFill>
                <a:srgbClr val="FFE599"/>
              </a:solidFill>
              <a:latin typeface="Bitter"/>
              <a:ea typeface="Bitter"/>
              <a:cs typeface="Bitter"/>
              <a:sym typeface="Bitter"/>
            </a:endParaRPr>
          </a:p>
          <a:p>
            <a:pPr indent="0" lvl="0" marL="0" rtl="0" algn="ctr">
              <a:spcBef>
                <a:spcPts val="0"/>
              </a:spcBef>
              <a:spcAft>
                <a:spcPts val="0"/>
              </a:spcAft>
              <a:buNone/>
            </a:pPr>
            <a:r>
              <a:rPr lang="fr" sz="1200">
                <a:solidFill>
                  <a:srgbClr val="FFE599"/>
                </a:solidFill>
                <a:latin typeface="Bitter"/>
                <a:ea typeface="Bitter"/>
                <a:cs typeface="Bitter"/>
                <a:sym typeface="Bitter"/>
              </a:rPr>
              <a:t>Integration</a:t>
            </a:r>
            <a:endParaRPr sz="1200">
              <a:solidFill>
                <a:srgbClr val="FFE599"/>
              </a:solidFill>
              <a:latin typeface="Bitter"/>
              <a:ea typeface="Bitter"/>
              <a:cs typeface="Bitter"/>
              <a:sym typeface="Bitter"/>
            </a:endParaRPr>
          </a:p>
        </p:txBody>
      </p:sp>
      <p:sp>
        <p:nvSpPr>
          <p:cNvPr id="899" name="Google Shape;899;p70"/>
          <p:cNvSpPr/>
          <p:nvPr/>
        </p:nvSpPr>
        <p:spPr>
          <a:xfrm>
            <a:off x="6865101" y="3035488"/>
            <a:ext cx="1332600" cy="892500"/>
          </a:xfrm>
          <a:prstGeom prst="roundRect">
            <a:avLst>
              <a:gd fmla="val 16667" name="adj"/>
            </a:avLst>
          </a:prstGeom>
          <a:noFill/>
          <a:ln cap="flat" cmpd="sng" w="38100">
            <a:solidFill>
              <a:srgbClr val="FFE599"/>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70"/>
          <p:cNvSpPr txBox="1"/>
          <p:nvPr/>
        </p:nvSpPr>
        <p:spPr>
          <a:xfrm>
            <a:off x="5184763" y="2507463"/>
            <a:ext cx="1580400" cy="50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fr" sz="1200">
                <a:solidFill>
                  <a:srgbClr val="FFE599"/>
                </a:solidFill>
                <a:latin typeface="Bitter"/>
                <a:ea typeface="Bitter"/>
                <a:cs typeface="Bitter"/>
                <a:sym typeface="Bitter"/>
              </a:rPr>
              <a:t>Continuous</a:t>
            </a:r>
            <a:endParaRPr sz="1200">
              <a:solidFill>
                <a:srgbClr val="FFE599"/>
              </a:solidFill>
              <a:latin typeface="Bitter"/>
              <a:ea typeface="Bitter"/>
              <a:cs typeface="Bitter"/>
              <a:sym typeface="Bitter"/>
            </a:endParaRPr>
          </a:p>
          <a:p>
            <a:pPr indent="0" lvl="0" marL="0" rtl="0" algn="ctr">
              <a:spcBef>
                <a:spcPts val="0"/>
              </a:spcBef>
              <a:spcAft>
                <a:spcPts val="0"/>
              </a:spcAft>
              <a:buNone/>
            </a:pPr>
            <a:r>
              <a:rPr lang="fr" sz="1200">
                <a:solidFill>
                  <a:srgbClr val="FFE599"/>
                </a:solidFill>
                <a:latin typeface="Bitter"/>
                <a:ea typeface="Bitter"/>
                <a:cs typeface="Bitter"/>
                <a:sym typeface="Bitter"/>
              </a:rPr>
              <a:t>Delivery</a:t>
            </a:r>
            <a:endParaRPr sz="1200">
              <a:solidFill>
                <a:srgbClr val="FFE599"/>
              </a:solidFill>
              <a:latin typeface="Bitter"/>
              <a:ea typeface="Bitter"/>
              <a:cs typeface="Bitter"/>
              <a:sym typeface="Bitter"/>
            </a:endParaRPr>
          </a:p>
        </p:txBody>
      </p:sp>
      <p:sp>
        <p:nvSpPr>
          <p:cNvPr id="901" name="Google Shape;901;p70"/>
          <p:cNvSpPr txBox="1"/>
          <p:nvPr/>
        </p:nvSpPr>
        <p:spPr>
          <a:xfrm>
            <a:off x="6741213" y="2544238"/>
            <a:ext cx="1580400" cy="50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fr" sz="1200">
                <a:solidFill>
                  <a:srgbClr val="FFE599"/>
                </a:solidFill>
                <a:latin typeface="Bitter"/>
                <a:ea typeface="Bitter"/>
                <a:cs typeface="Bitter"/>
                <a:sym typeface="Bitter"/>
              </a:rPr>
              <a:t>Continuous</a:t>
            </a:r>
            <a:endParaRPr sz="1200">
              <a:solidFill>
                <a:srgbClr val="FFE599"/>
              </a:solidFill>
              <a:latin typeface="Bitter"/>
              <a:ea typeface="Bitter"/>
              <a:cs typeface="Bitter"/>
              <a:sym typeface="Bitter"/>
            </a:endParaRPr>
          </a:p>
          <a:p>
            <a:pPr indent="0" lvl="0" marL="0" rtl="0" algn="ctr">
              <a:spcBef>
                <a:spcPts val="0"/>
              </a:spcBef>
              <a:spcAft>
                <a:spcPts val="0"/>
              </a:spcAft>
              <a:buNone/>
            </a:pPr>
            <a:r>
              <a:rPr lang="fr" sz="1200">
                <a:solidFill>
                  <a:srgbClr val="FFE599"/>
                </a:solidFill>
                <a:latin typeface="Bitter"/>
                <a:ea typeface="Bitter"/>
                <a:cs typeface="Bitter"/>
                <a:sym typeface="Bitter"/>
              </a:rPr>
              <a:t>Deployment</a:t>
            </a:r>
            <a:endParaRPr sz="1200">
              <a:solidFill>
                <a:srgbClr val="FFE599"/>
              </a:solidFill>
              <a:latin typeface="Bitter"/>
              <a:ea typeface="Bitter"/>
              <a:cs typeface="Bitter"/>
              <a:sym typeface="Bitter"/>
            </a:endParaRPr>
          </a:p>
        </p:txBody>
      </p:sp>
      <p:sp>
        <p:nvSpPr>
          <p:cNvPr id="902" name="Google Shape;902;p70"/>
          <p:cNvSpPr txBox="1"/>
          <p:nvPr/>
        </p:nvSpPr>
        <p:spPr>
          <a:xfrm>
            <a:off x="5388750" y="4355275"/>
            <a:ext cx="1172400" cy="34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fr" sz="1000">
                <a:solidFill>
                  <a:srgbClr val="F2F2F2"/>
                </a:solidFill>
                <a:latin typeface="Bitter"/>
                <a:ea typeface="Bitter"/>
                <a:cs typeface="Bitter"/>
                <a:sym typeface="Bitter"/>
              </a:rPr>
              <a:t>Repository</a:t>
            </a:r>
            <a:endParaRPr sz="1000">
              <a:solidFill>
                <a:srgbClr val="F2F2F2"/>
              </a:solidFill>
              <a:latin typeface="Bitter"/>
              <a:ea typeface="Bitter"/>
              <a:cs typeface="Bitter"/>
              <a:sym typeface="Bitter"/>
            </a:endParaRPr>
          </a:p>
        </p:txBody>
      </p:sp>
      <p:pic>
        <p:nvPicPr>
          <p:cNvPr id="903" name="Google Shape;903;p70"/>
          <p:cNvPicPr preferRelativeResize="0"/>
          <p:nvPr/>
        </p:nvPicPr>
        <p:blipFill>
          <a:blip r:embed="rId4">
            <a:alphaModFix/>
          </a:blip>
          <a:stretch>
            <a:fillRect/>
          </a:stretch>
        </p:blipFill>
        <p:spPr>
          <a:xfrm>
            <a:off x="7358120" y="4060244"/>
            <a:ext cx="346600" cy="346600"/>
          </a:xfrm>
          <a:prstGeom prst="rect">
            <a:avLst/>
          </a:prstGeom>
          <a:noFill/>
          <a:ln>
            <a:noFill/>
          </a:ln>
        </p:spPr>
      </p:pic>
      <p:sp>
        <p:nvSpPr>
          <p:cNvPr id="904" name="Google Shape;904;p70"/>
          <p:cNvSpPr txBox="1"/>
          <p:nvPr/>
        </p:nvSpPr>
        <p:spPr>
          <a:xfrm>
            <a:off x="6945200" y="4355275"/>
            <a:ext cx="1172400" cy="34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fr" sz="1000">
                <a:solidFill>
                  <a:srgbClr val="F2F2F2"/>
                </a:solidFill>
                <a:latin typeface="Bitter"/>
                <a:ea typeface="Bitter"/>
                <a:cs typeface="Bitter"/>
                <a:sym typeface="Bitter"/>
              </a:rPr>
              <a:t>Server</a:t>
            </a:r>
            <a:endParaRPr sz="1000">
              <a:solidFill>
                <a:srgbClr val="F2F2F2"/>
              </a:solidFill>
              <a:latin typeface="Bitter"/>
              <a:ea typeface="Bitter"/>
              <a:cs typeface="Bitter"/>
              <a:sym typeface="Bitter"/>
            </a:endParaRPr>
          </a:p>
        </p:txBody>
      </p:sp>
      <p:sp>
        <p:nvSpPr>
          <p:cNvPr id="905" name="Google Shape;905;p70"/>
          <p:cNvSpPr/>
          <p:nvPr/>
        </p:nvSpPr>
        <p:spPr>
          <a:xfrm>
            <a:off x="1897900" y="3326500"/>
            <a:ext cx="452700" cy="310500"/>
          </a:xfrm>
          <a:prstGeom prst="rightArrow">
            <a:avLst>
              <a:gd fmla="val 50000" name="adj1"/>
              <a:gd fmla="val 50000"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70"/>
          <p:cNvSpPr/>
          <p:nvPr/>
        </p:nvSpPr>
        <p:spPr>
          <a:xfrm>
            <a:off x="3456263" y="3326500"/>
            <a:ext cx="452700" cy="310500"/>
          </a:xfrm>
          <a:prstGeom prst="rightArrow">
            <a:avLst>
              <a:gd fmla="val 50000" name="adj1"/>
              <a:gd fmla="val 50000"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70"/>
          <p:cNvSpPr/>
          <p:nvPr/>
        </p:nvSpPr>
        <p:spPr>
          <a:xfrm>
            <a:off x="4949388" y="3326500"/>
            <a:ext cx="452700" cy="310500"/>
          </a:xfrm>
          <a:prstGeom prst="rightArrow">
            <a:avLst>
              <a:gd fmla="val 50000" name="adj1"/>
              <a:gd fmla="val 50000"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70"/>
          <p:cNvSpPr/>
          <p:nvPr/>
        </p:nvSpPr>
        <p:spPr>
          <a:xfrm>
            <a:off x="6510788" y="3326500"/>
            <a:ext cx="452700" cy="310500"/>
          </a:xfrm>
          <a:prstGeom prst="rightArrow">
            <a:avLst>
              <a:gd fmla="val 50000" name="adj1"/>
              <a:gd fmla="val 50000"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9" name="Google Shape;909;p70"/>
          <p:cNvCxnSpPr>
            <a:stCxn id="895" idx="2"/>
            <a:endCxn id="897" idx="0"/>
          </p:cNvCxnSpPr>
          <p:nvPr/>
        </p:nvCxnSpPr>
        <p:spPr>
          <a:xfrm>
            <a:off x="5974950" y="3759538"/>
            <a:ext cx="0" cy="300600"/>
          </a:xfrm>
          <a:prstGeom prst="straightConnector1">
            <a:avLst/>
          </a:prstGeom>
          <a:noFill/>
          <a:ln cap="flat" cmpd="sng" w="19050">
            <a:solidFill>
              <a:srgbClr val="FFFFFF"/>
            </a:solidFill>
            <a:prstDash val="solid"/>
            <a:round/>
            <a:headEnd len="med" w="med" type="none"/>
            <a:tailEnd len="med" w="med" type="triangle"/>
          </a:ln>
        </p:spPr>
      </p:cxnSp>
      <p:cxnSp>
        <p:nvCxnSpPr>
          <p:cNvPr id="910" name="Google Shape;910;p70"/>
          <p:cNvCxnSpPr/>
          <p:nvPr/>
        </p:nvCxnSpPr>
        <p:spPr>
          <a:xfrm>
            <a:off x="7531425" y="3759538"/>
            <a:ext cx="0" cy="300600"/>
          </a:xfrm>
          <a:prstGeom prst="straightConnector1">
            <a:avLst/>
          </a:prstGeom>
          <a:noFill/>
          <a:ln cap="flat" cmpd="sng" w="19050">
            <a:solidFill>
              <a:srgbClr val="FFFFFF"/>
            </a:solidFill>
            <a:prstDash val="solid"/>
            <a:round/>
            <a:headEnd len="med" w="med" type="none"/>
            <a:tailEnd len="med" w="med" type="triangle"/>
          </a:ln>
        </p:spPr>
      </p:cxn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4" name="Shape 914"/>
        <p:cNvGrpSpPr/>
        <p:nvPr/>
      </p:nvGrpSpPr>
      <p:grpSpPr>
        <a:xfrm>
          <a:off x="0" y="0"/>
          <a:ext cx="0" cy="0"/>
          <a:chOff x="0" y="0"/>
          <a:chExt cx="0" cy="0"/>
        </a:xfrm>
      </p:grpSpPr>
      <p:sp>
        <p:nvSpPr>
          <p:cNvPr id="915" name="Google Shape;915;p71"/>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Pros and Cons</a:t>
            </a:r>
            <a:endParaRPr/>
          </a:p>
        </p:txBody>
      </p:sp>
      <p:grpSp>
        <p:nvGrpSpPr>
          <p:cNvPr id="916" name="Google Shape;916;p71"/>
          <p:cNvGrpSpPr/>
          <p:nvPr/>
        </p:nvGrpSpPr>
        <p:grpSpPr>
          <a:xfrm>
            <a:off x="3629700" y="1580250"/>
            <a:ext cx="1884600" cy="1983000"/>
            <a:chOff x="2277675" y="600550"/>
            <a:chExt cx="1884600" cy="1983000"/>
          </a:xfrm>
        </p:grpSpPr>
        <p:sp>
          <p:nvSpPr>
            <p:cNvPr id="917" name="Google Shape;917;p71"/>
            <p:cNvSpPr/>
            <p:nvPr/>
          </p:nvSpPr>
          <p:spPr>
            <a:xfrm>
              <a:off x="2277675" y="600550"/>
              <a:ext cx="1884600" cy="1983000"/>
            </a:xfrm>
            <a:prstGeom prst="ellipse">
              <a:avLst/>
            </a:prstGeom>
            <a:solidFill>
              <a:srgbClr val="B5004B"/>
            </a:solidFill>
            <a:ln>
              <a:noFill/>
            </a:ln>
            <a:effectLst>
              <a:outerShdw blurRad="385763" rotWithShape="0" algn="bl" dir="2700000" dist="171450">
                <a:srgbClr val="000000">
                  <a:alpha val="8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9600">
                <a:solidFill>
                  <a:srgbClr val="FFFFFF"/>
                </a:solidFill>
                <a:latin typeface="Bitter"/>
                <a:ea typeface="Bitter"/>
                <a:cs typeface="Bitter"/>
                <a:sym typeface="Bitter"/>
              </a:endParaRPr>
            </a:p>
          </p:txBody>
        </p:sp>
        <p:sp>
          <p:nvSpPr>
            <p:cNvPr id="918" name="Google Shape;918;p71"/>
            <p:cNvSpPr txBox="1"/>
            <p:nvPr/>
          </p:nvSpPr>
          <p:spPr>
            <a:xfrm>
              <a:off x="2699175" y="1030450"/>
              <a:ext cx="1041600" cy="1123200"/>
            </a:xfrm>
            <a:prstGeom prst="rect">
              <a:avLst/>
            </a:prstGeom>
            <a:noFill/>
            <a:ln>
              <a:noFill/>
            </a:ln>
            <a:effectLst>
              <a:outerShdw blurRad="57150"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fr" sz="9600">
                  <a:solidFill>
                    <a:srgbClr val="FFFFFF"/>
                  </a:solidFill>
                  <a:latin typeface="Bitter"/>
                  <a:ea typeface="Bitter"/>
                  <a:cs typeface="Bitter"/>
                  <a:sym typeface="Bitter"/>
                </a:rPr>
                <a:t>?</a:t>
              </a:r>
              <a:endParaRPr sz="9600">
                <a:solidFill>
                  <a:srgbClr val="FFFFFF"/>
                </a:solidFill>
                <a:latin typeface="Bitter"/>
                <a:ea typeface="Bitter"/>
                <a:cs typeface="Bitter"/>
                <a:sym typeface="Bitte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2" name="Shape 922"/>
        <p:cNvGrpSpPr/>
        <p:nvPr/>
      </p:nvGrpSpPr>
      <p:grpSpPr>
        <a:xfrm>
          <a:off x="0" y="0"/>
          <a:ext cx="0" cy="0"/>
          <a:chOff x="0" y="0"/>
          <a:chExt cx="0" cy="0"/>
        </a:xfrm>
      </p:grpSpPr>
      <p:sp>
        <p:nvSpPr>
          <p:cNvPr id="923" name="Google Shape;923;p72"/>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Pros and Cons</a:t>
            </a:r>
            <a:endParaRPr/>
          </a:p>
        </p:txBody>
      </p:sp>
      <p:sp>
        <p:nvSpPr>
          <p:cNvPr id="924" name="Google Shape;924;p72"/>
          <p:cNvSpPr txBox="1"/>
          <p:nvPr>
            <p:ph idx="1" type="body"/>
          </p:nvPr>
        </p:nvSpPr>
        <p:spPr>
          <a:xfrm>
            <a:off x="628650" y="654500"/>
            <a:ext cx="7963200" cy="1964700"/>
          </a:xfrm>
          <a:prstGeom prst="rect">
            <a:avLst/>
          </a:prstGeom>
        </p:spPr>
        <p:txBody>
          <a:bodyPr anchorCtr="0" anchor="t" bIns="91425" lIns="91425" spcFirstLastPara="1" rIns="91425" wrap="square" tIns="91425">
            <a:noAutofit/>
          </a:bodyPr>
          <a:lstStyle/>
          <a:p>
            <a:pPr indent="-342900" lvl="1" marL="914400" rtl="0" algn="l">
              <a:spcBef>
                <a:spcPts val="377"/>
              </a:spcBef>
              <a:spcAft>
                <a:spcPts val="0"/>
              </a:spcAft>
              <a:buClr>
                <a:srgbClr val="93C47D"/>
              </a:buClr>
              <a:buSzPts val="1800"/>
              <a:buFont typeface="Bitter"/>
              <a:buChar char="✓"/>
            </a:pPr>
            <a:r>
              <a:rPr lang="fr"/>
              <a:t>Frequent and easy releases</a:t>
            </a:r>
            <a:endParaRPr/>
          </a:p>
          <a:p>
            <a:pPr indent="-342900" lvl="1" marL="914400" rtl="0" algn="l">
              <a:spcBef>
                <a:spcPts val="0"/>
              </a:spcBef>
              <a:spcAft>
                <a:spcPts val="0"/>
              </a:spcAft>
              <a:buClr>
                <a:srgbClr val="93C47D"/>
              </a:buClr>
              <a:buSzPts val="1800"/>
              <a:buFont typeface="Bitter"/>
              <a:buChar char="✓"/>
            </a:pPr>
            <a:r>
              <a:rPr lang="fr"/>
              <a:t>Constant feedback</a:t>
            </a:r>
            <a:endParaRPr/>
          </a:p>
          <a:p>
            <a:pPr indent="-342900" lvl="1" marL="914400" rtl="0" algn="l">
              <a:spcBef>
                <a:spcPts val="0"/>
              </a:spcBef>
              <a:spcAft>
                <a:spcPts val="0"/>
              </a:spcAft>
              <a:buClr>
                <a:srgbClr val="93C47D"/>
              </a:buClr>
              <a:buSzPts val="1800"/>
              <a:buFont typeface="Bitter"/>
              <a:buChar char="✓"/>
            </a:pPr>
            <a:r>
              <a:rPr lang="fr"/>
              <a:t>Quick bug discovery</a:t>
            </a:r>
            <a:endParaRPr/>
          </a:p>
          <a:p>
            <a:pPr indent="-342900" lvl="1" marL="914400" rtl="0" algn="l">
              <a:spcBef>
                <a:spcPts val="0"/>
              </a:spcBef>
              <a:spcAft>
                <a:spcPts val="0"/>
              </a:spcAft>
              <a:buClr>
                <a:srgbClr val="93C47D"/>
              </a:buClr>
              <a:buSzPts val="1800"/>
              <a:buFont typeface="Bitter"/>
              <a:buChar char="✓"/>
            </a:pPr>
            <a:r>
              <a:rPr lang="fr"/>
              <a:t>More time to focus on dev</a:t>
            </a:r>
            <a:endParaRPr/>
          </a:p>
        </p:txBody>
      </p:sp>
      <p:sp>
        <p:nvSpPr>
          <p:cNvPr id="925" name="Google Shape;925;p72"/>
          <p:cNvSpPr txBox="1"/>
          <p:nvPr>
            <p:ph idx="2" type="body"/>
          </p:nvPr>
        </p:nvSpPr>
        <p:spPr>
          <a:xfrm>
            <a:off x="611550" y="2834525"/>
            <a:ext cx="7980300" cy="1964700"/>
          </a:xfrm>
          <a:prstGeom prst="rect">
            <a:avLst/>
          </a:prstGeom>
        </p:spPr>
        <p:txBody>
          <a:bodyPr anchorCtr="0" anchor="t" bIns="91425" lIns="91425" spcFirstLastPara="1" rIns="91425" wrap="square" tIns="91425">
            <a:noAutofit/>
          </a:bodyPr>
          <a:lstStyle/>
          <a:p>
            <a:pPr indent="-342900" lvl="1" marL="914400" rtl="0" algn="l">
              <a:spcBef>
                <a:spcPts val="377"/>
              </a:spcBef>
              <a:spcAft>
                <a:spcPts val="0"/>
              </a:spcAft>
              <a:buClr>
                <a:srgbClr val="E06666"/>
              </a:buClr>
              <a:buSzPts val="1800"/>
              <a:buChar char="•"/>
            </a:pPr>
            <a:r>
              <a:rPr lang="fr"/>
              <a:t>Needs a DevOps mentality</a:t>
            </a:r>
            <a:endParaRPr/>
          </a:p>
          <a:p>
            <a:pPr indent="-342900" lvl="1" marL="914400" rtl="0" algn="l">
              <a:spcBef>
                <a:spcPts val="0"/>
              </a:spcBef>
              <a:spcAft>
                <a:spcPts val="0"/>
              </a:spcAft>
              <a:buClr>
                <a:srgbClr val="E06666"/>
              </a:buClr>
              <a:buSzPts val="1800"/>
              <a:buChar char="•"/>
            </a:pPr>
            <a:r>
              <a:rPr lang="fr"/>
              <a:t>Time of initial setup</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9" name="Shape 929"/>
        <p:cNvGrpSpPr/>
        <p:nvPr/>
      </p:nvGrpSpPr>
      <p:grpSpPr>
        <a:xfrm>
          <a:off x="0" y="0"/>
          <a:ext cx="0" cy="0"/>
          <a:chOff x="0" y="0"/>
          <a:chExt cx="0" cy="0"/>
        </a:xfrm>
      </p:grpSpPr>
      <p:sp>
        <p:nvSpPr>
          <p:cNvPr id="930" name="Google Shape;930;p73"/>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Tools</a:t>
            </a:r>
            <a:endParaRPr/>
          </a:p>
        </p:txBody>
      </p:sp>
      <p:sp>
        <p:nvSpPr>
          <p:cNvPr id="931" name="Google Shape;931;p73"/>
          <p:cNvSpPr txBox="1"/>
          <p:nvPr>
            <p:ph idx="1" type="body"/>
          </p:nvPr>
        </p:nvSpPr>
        <p:spPr>
          <a:xfrm>
            <a:off x="628650" y="654501"/>
            <a:ext cx="7886700" cy="3978000"/>
          </a:xfrm>
          <a:prstGeom prst="rect">
            <a:avLst/>
          </a:prstGeom>
        </p:spPr>
        <p:txBody>
          <a:bodyPr anchorCtr="0" anchor="t" bIns="91425" lIns="91425" spcFirstLastPara="1" rIns="91425" wrap="square" tIns="91425">
            <a:noAutofit/>
          </a:bodyPr>
          <a:lstStyle/>
          <a:p>
            <a:pPr indent="-335280" lvl="0" marL="457200" rtl="0" algn="l">
              <a:spcBef>
                <a:spcPts val="753"/>
              </a:spcBef>
              <a:spcAft>
                <a:spcPts val="0"/>
              </a:spcAft>
              <a:buSzPts val="1680"/>
              <a:buChar char="●"/>
            </a:pPr>
            <a:r>
              <a:rPr b="1" lang="fr"/>
              <a:t>Travis CI</a:t>
            </a:r>
            <a:endParaRPr b="1"/>
          </a:p>
          <a:p>
            <a:pPr indent="-335280" lvl="0" marL="457200" rtl="0" algn="l">
              <a:spcBef>
                <a:spcPts val="0"/>
              </a:spcBef>
              <a:spcAft>
                <a:spcPts val="0"/>
              </a:spcAft>
              <a:buSzPts val="1680"/>
              <a:buChar char="●"/>
            </a:pPr>
            <a:r>
              <a:rPr lang="fr"/>
              <a:t>Jenkins</a:t>
            </a:r>
            <a:endParaRPr/>
          </a:p>
          <a:p>
            <a:pPr indent="-335280" lvl="0" marL="457200" rtl="0" algn="l">
              <a:spcBef>
                <a:spcPts val="0"/>
              </a:spcBef>
              <a:spcAft>
                <a:spcPts val="0"/>
              </a:spcAft>
              <a:buSzPts val="1680"/>
              <a:buChar char="●"/>
            </a:pPr>
            <a:r>
              <a:rPr lang="fr"/>
              <a:t>Gitlab CI</a:t>
            </a:r>
            <a:endParaRPr/>
          </a:p>
          <a:p>
            <a:pPr indent="-335280" lvl="0" marL="457200" rtl="0" algn="l">
              <a:spcBef>
                <a:spcPts val="0"/>
              </a:spcBef>
              <a:spcAft>
                <a:spcPts val="0"/>
              </a:spcAft>
              <a:buSzPts val="1680"/>
              <a:buChar char="●"/>
            </a:pPr>
            <a:r>
              <a:rPr lang="fr"/>
              <a:t>Circle CI</a:t>
            </a:r>
            <a:endParaRPr/>
          </a:p>
          <a:p>
            <a:pPr indent="-335280" lvl="0" marL="457200" rtl="0" algn="l">
              <a:spcBef>
                <a:spcPts val="0"/>
              </a:spcBef>
              <a:spcAft>
                <a:spcPts val="0"/>
              </a:spcAft>
              <a:buSzPts val="1680"/>
              <a:buChar char="●"/>
            </a:pPr>
            <a:r>
              <a:rPr lang="fr"/>
              <a:t>...</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5" name="Shape 935"/>
        <p:cNvGrpSpPr/>
        <p:nvPr/>
      </p:nvGrpSpPr>
      <p:grpSpPr>
        <a:xfrm>
          <a:off x="0" y="0"/>
          <a:ext cx="0" cy="0"/>
          <a:chOff x="0" y="0"/>
          <a:chExt cx="0" cy="0"/>
        </a:xfrm>
      </p:grpSpPr>
      <p:sp>
        <p:nvSpPr>
          <p:cNvPr id="936" name="Google Shape;936;p74"/>
          <p:cNvSpPr txBox="1"/>
          <p:nvPr>
            <p:ph type="title"/>
          </p:nvPr>
        </p:nvSpPr>
        <p:spPr>
          <a:xfrm>
            <a:off x="623888" y="1282305"/>
            <a:ext cx="7886700" cy="213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fr"/>
              <a:t>Intro to Github &amp; Travis CI</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21"/>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Who invented GIT?</a:t>
            </a:r>
            <a:endParaRPr/>
          </a:p>
        </p:txBody>
      </p:sp>
      <p:sp>
        <p:nvSpPr>
          <p:cNvPr id="100" name="Google Shape;100;p21"/>
          <p:cNvSpPr txBox="1"/>
          <p:nvPr>
            <p:ph idx="1" type="body"/>
          </p:nvPr>
        </p:nvSpPr>
        <p:spPr>
          <a:xfrm>
            <a:off x="628650" y="654501"/>
            <a:ext cx="7886700" cy="3978000"/>
          </a:xfrm>
          <a:prstGeom prst="rect">
            <a:avLst/>
          </a:prstGeom>
        </p:spPr>
        <p:txBody>
          <a:bodyPr anchorCtr="0" anchor="t" bIns="91425" lIns="91425" spcFirstLastPara="1" rIns="91425" wrap="square" tIns="91425">
            <a:noAutofit/>
          </a:bodyPr>
          <a:lstStyle/>
          <a:p>
            <a:pPr indent="-361950" lvl="0" marL="457200" rtl="0" algn="l">
              <a:lnSpc>
                <a:spcPct val="115000"/>
              </a:lnSpc>
              <a:spcBef>
                <a:spcPts val="753"/>
              </a:spcBef>
              <a:spcAft>
                <a:spcPts val="0"/>
              </a:spcAft>
              <a:buSzPts val="2100"/>
              <a:buFont typeface="Bitter"/>
              <a:buAutoNum type="arabicPeriod"/>
            </a:pPr>
            <a:r>
              <a:rPr lang="fr"/>
              <a:t>Linus Torvalds, </a:t>
            </a:r>
            <a:r>
              <a:rPr lang="fr" sz="1100">
                <a:solidFill>
                  <a:srgbClr val="222222"/>
                </a:solidFill>
                <a:highlight>
                  <a:srgbClr val="FFFFFF"/>
                </a:highlight>
              </a:rPr>
              <a:t>historical inventor of the linux kernel</a:t>
            </a:r>
            <a:endParaRPr sz="1100">
              <a:solidFill>
                <a:srgbClr val="222222"/>
              </a:solidFill>
              <a:highlight>
                <a:srgbClr val="FFFFFF"/>
              </a:highlight>
            </a:endParaRPr>
          </a:p>
          <a:p>
            <a:pPr indent="-361950" lvl="0" marL="457200" rtl="0" algn="l">
              <a:lnSpc>
                <a:spcPct val="115000"/>
              </a:lnSpc>
              <a:spcBef>
                <a:spcPts val="0"/>
              </a:spcBef>
              <a:spcAft>
                <a:spcPts val="0"/>
              </a:spcAft>
              <a:buSzPts val="2100"/>
              <a:buFont typeface="Bitter"/>
              <a:buAutoNum type="arabicPeriod"/>
            </a:pPr>
            <a:r>
              <a:rPr lang="fr"/>
              <a:t>Rod Johnson, </a:t>
            </a:r>
            <a:r>
              <a:rPr lang="fr" sz="1100">
                <a:solidFill>
                  <a:srgbClr val="222222"/>
                </a:solidFill>
                <a:highlight>
                  <a:srgbClr val="FFFFFF"/>
                </a:highlight>
              </a:rPr>
              <a:t>programmer and Spring Framework creator</a:t>
            </a:r>
            <a:endParaRPr sz="1100"/>
          </a:p>
          <a:p>
            <a:pPr indent="-361950" lvl="0" marL="457200" rtl="0" algn="l">
              <a:lnSpc>
                <a:spcPct val="115000"/>
              </a:lnSpc>
              <a:spcBef>
                <a:spcPts val="0"/>
              </a:spcBef>
              <a:spcAft>
                <a:spcPts val="0"/>
              </a:spcAft>
              <a:buSzPts val="2100"/>
              <a:buFont typeface="Bitter"/>
              <a:buAutoNum type="arabicPeriod"/>
            </a:pPr>
            <a:r>
              <a:rPr lang="fr"/>
              <a:t>Larry Page, </a:t>
            </a:r>
            <a:r>
              <a:rPr lang="fr" sz="1100">
                <a:solidFill>
                  <a:srgbClr val="222222"/>
                </a:solidFill>
                <a:highlight>
                  <a:srgbClr val="FFFFFF"/>
                </a:highlight>
              </a:rPr>
              <a:t>Google co-founder</a:t>
            </a:r>
            <a:endParaRPr sz="1100"/>
          </a:p>
          <a:p>
            <a:pPr indent="-361950" lvl="0" marL="457200" rtl="0" algn="l">
              <a:lnSpc>
                <a:spcPct val="115000"/>
              </a:lnSpc>
              <a:spcBef>
                <a:spcPts val="0"/>
              </a:spcBef>
              <a:spcAft>
                <a:spcPts val="0"/>
              </a:spcAft>
              <a:buSzPts val="2100"/>
              <a:buFont typeface="Bitter"/>
              <a:buAutoNum type="arabicPeriod"/>
            </a:pPr>
            <a:r>
              <a:rPr lang="fr"/>
              <a:t>Marie Curie, </a:t>
            </a:r>
            <a:r>
              <a:rPr lang="fr" sz="1100">
                <a:solidFill>
                  <a:srgbClr val="222222"/>
                </a:solidFill>
                <a:highlight>
                  <a:srgbClr val="FFFFFF"/>
                </a:highlight>
              </a:rPr>
              <a:t>pioneer researcher in radioactivity, first woman to own a Noble Price and only person to win a Nobel Prize in two different sciences (Physics &amp; chemistry)</a:t>
            </a:r>
            <a:endParaRPr sz="1100">
              <a:solidFill>
                <a:srgbClr val="222222"/>
              </a:solidFill>
            </a:endParaRPr>
          </a:p>
          <a:p>
            <a:pPr indent="0" lvl="0" marL="0" rtl="0" algn="l">
              <a:lnSpc>
                <a:spcPct val="115000"/>
              </a:lnSpc>
              <a:spcBef>
                <a:spcPts val="753"/>
              </a:spcBef>
              <a:spcAft>
                <a:spcPts val="0"/>
              </a:spcAft>
              <a:buNone/>
            </a:pPr>
            <a:r>
              <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0" name="Shape 940"/>
        <p:cNvGrpSpPr/>
        <p:nvPr/>
      </p:nvGrpSpPr>
      <p:grpSpPr>
        <a:xfrm>
          <a:off x="0" y="0"/>
          <a:ext cx="0" cy="0"/>
          <a:chOff x="0" y="0"/>
          <a:chExt cx="0" cy="0"/>
        </a:xfrm>
      </p:grpSpPr>
      <p:sp>
        <p:nvSpPr>
          <p:cNvPr id="941" name="Google Shape;941;p75"/>
          <p:cNvSpPr txBox="1"/>
          <p:nvPr>
            <p:ph idx="1" type="body"/>
          </p:nvPr>
        </p:nvSpPr>
        <p:spPr>
          <a:xfrm>
            <a:off x="334425" y="648851"/>
            <a:ext cx="7886700" cy="3978000"/>
          </a:xfrm>
          <a:prstGeom prst="rect">
            <a:avLst/>
          </a:prstGeom>
        </p:spPr>
        <p:txBody>
          <a:bodyPr anchorCtr="0" anchor="t" bIns="91425" lIns="91425" spcFirstLastPara="1" rIns="91425" wrap="square" tIns="91425">
            <a:noAutofit/>
          </a:bodyPr>
          <a:lstStyle/>
          <a:p>
            <a:pPr indent="-335280" lvl="0" marL="457200" rtl="0" algn="l">
              <a:spcBef>
                <a:spcPts val="753"/>
              </a:spcBef>
              <a:spcAft>
                <a:spcPts val="0"/>
              </a:spcAft>
              <a:buSzPts val="1680"/>
              <a:buChar char="○"/>
            </a:pPr>
            <a:r>
              <a:rPr lang="fr"/>
              <a:t>Github</a:t>
            </a:r>
            <a:endParaRPr/>
          </a:p>
          <a:p>
            <a:pPr indent="-342900" lvl="1" marL="914400" rtl="0" algn="l">
              <a:spcBef>
                <a:spcPts val="0"/>
              </a:spcBef>
              <a:spcAft>
                <a:spcPts val="0"/>
              </a:spcAft>
              <a:buSzPts val="1800"/>
              <a:buChar char="•"/>
            </a:pPr>
            <a:r>
              <a:rPr lang="fr"/>
              <a:t>Founded in 2008 - @Microsoft 2018</a:t>
            </a:r>
            <a:endParaRPr/>
          </a:p>
          <a:p>
            <a:pPr indent="-342900" lvl="1" marL="914400" rtl="0" algn="l">
              <a:spcBef>
                <a:spcPts val="0"/>
              </a:spcBef>
              <a:spcAft>
                <a:spcPts val="0"/>
              </a:spcAft>
              <a:buSzPts val="1800"/>
              <a:buChar char="•"/>
            </a:pPr>
            <a:r>
              <a:rPr lang="fr"/>
              <a:t>Git repository manager</a:t>
            </a:r>
            <a:endParaRPr/>
          </a:p>
          <a:p>
            <a:pPr indent="-342900" lvl="1" marL="914400" rtl="0" algn="l">
              <a:spcBef>
                <a:spcPts val="0"/>
              </a:spcBef>
              <a:spcAft>
                <a:spcPts val="0"/>
              </a:spcAft>
              <a:buSzPts val="1800"/>
              <a:buChar char="•"/>
            </a:pPr>
            <a:r>
              <a:rPr lang="fr"/>
              <a:t>Github Enterprise</a:t>
            </a:r>
            <a:endParaRPr/>
          </a:p>
          <a:p>
            <a:pPr indent="-335280" lvl="0" marL="457200" rtl="0" algn="l">
              <a:spcBef>
                <a:spcPts val="0"/>
              </a:spcBef>
              <a:spcAft>
                <a:spcPts val="0"/>
              </a:spcAft>
              <a:buSzPts val="1680"/>
              <a:buChar char="○"/>
            </a:pPr>
            <a:r>
              <a:rPr lang="fr"/>
              <a:t>Travis CI</a:t>
            </a:r>
            <a:endParaRPr/>
          </a:p>
          <a:p>
            <a:pPr indent="-342900" lvl="1" marL="914400" rtl="0" algn="l">
              <a:spcBef>
                <a:spcPts val="0"/>
              </a:spcBef>
              <a:spcAft>
                <a:spcPts val="0"/>
              </a:spcAft>
              <a:buSzPts val="1800"/>
              <a:buChar char="•"/>
            </a:pPr>
            <a:r>
              <a:rPr lang="fr"/>
              <a:t>Mostly o</a:t>
            </a:r>
            <a:r>
              <a:rPr lang="fr"/>
              <a:t>pen Source</a:t>
            </a:r>
            <a:endParaRPr/>
          </a:p>
          <a:p>
            <a:pPr indent="-342900" lvl="1" marL="914400" rtl="0" algn="l">
              <a:spcBef>
                <a:spcPts val="0"/>
              </a:spcBef>
              <a:spcAft>
                <a:spcPts val="0"/>
              </a:spcAft>
              <a:buSzPts val="1800"/>
              <a:buChar char="•"/>
            </a:pPr>
            <a:r>
              <a:rPr lang="fr"/>
              <a:t>(!) Not free for private repo</a:t>
            </a:r>
            <a:endParaRPr/>
          </a:p>
          <a:p>
            <a:pPr indent="-342900" lvl="1" marL="914400" rtl="0" algn="l">
              <a:spcBef>
                <a:spcPts val="0"/>
              </a:spcBef>
              <a:spcAft>
                <a:spcPts val="0"/>
              </a:spcAft>
              <a:buSzPts val="1800"/>
              <a:buChar char="•"/>
            </a:pPr>
            <a:r>
              <a:rPr lang="fr"/>
              <a:t>(!) Only for Github</a:t>
            </a:r>
            <a:endParaRPr/>
          </a:p>
          <a:p>
            <a:pPr indent="-342900" lvl="1" marL="914400" rtl="0" algn="l">
              <a:spcBef>
                <a:spcPts val="0"/>
              </a:spcBef>
              <a:spcAft>
                <a:spcPts val="0"/>
              </a:spcAft>
              <a:buSzPts val="1800"/>
              <a:buChar char="•"/>
            </a:pPr>
            <a:r>
              <a:rPr lang="fr"/>
              <a:t>Build matrix</a:t>
            </a:r>
            <a:endParaRPr/>
          </a:p>
          <a:p>
            <a:pPr indent="-342900" lvl="1" marL="914400" rtl="0" algn="l">
              <a:spcBef>
                <a:spcPts val="0"/>
              </a:spcBef>
              <a:spcAft>
                <a:spcPts val="0"/>
              </a:spcAft>
              <a:buSzPts val="1800"/>
              <a:buChar char="•"/>
            </a:pPr>
            <a:r>
              <a:rPr lang="fr"/>
              <a:t>Linux, macOS &amp; Windows</a:t>
            </a:r>
            <a:endParaRPr/>
          </a:p>
          <a:p>
            <a:pPr indent="0" lvl="0" marL="0" rtl="0" algn="l">
              <a:spcBef>
                <a:spcPts val="753"/>
              </a:spcBef>
              <a:spcAft>
                <a:spcPts val="0"/>
              </a:spcAft>
              <a:buNone/>
            </a:pPr>
            <a:r>
              <a:t/>
            </a:r>
            <a:endParaRPr/>
          </a:p>
          <a:p>
            <a:pPr indent="0" lvl="0" marL="0" rtl="0" algn="l">
              <a:spcBef>
                <a:spcPts val="753"/>
              </a:spcBef>
              <a:spcAft>
                <a:spcPts val="0"/>
              </a:spcAft>
              <a:buNone/>
            </a:pPr>
            <a:r>
              <a:rPr lang="fr"/>
              <a:t>Why not </a:t>
            </a:r>
            <a:r>
              <a:rPr i="1" lang="fr"/>
              <a:t>Bitbucket</a:t>
            </a:r>
            <a:r>
              <a:rPr lang="fr"/>
              <a:t> with </a:t>
            </a:r>
            <a:r>
              <a:rPr i="1" lang="fr"/>
              <a:t>Circle CI </a:t>
            </a:r>
            <a:r>
              <a:rPr lang="fr"/>
              <a:t>or </a:t>
            </a:r>
            <a:r>
              <a:rPr i="1" lang="fr"/>
              <a:t>Pipeline</a:t>
            </a:r>
            <a:r>
              <a:rPr lang="fr"/>
              <a:t>?</a:t>
            </a:r>
            <a:endParaRPr/>
          </a:p>
          <a:p>
            <a:pPr indent="0" lvl="0" marL="0" rtl="0" algn="l">
              <a:spcBef>
                <a:spcPts val="753"/>
              </a:spcBef>
              <a:spcAft>
                <a:spcPts val="0"/>
              </a:spcAft>
              <a:buNone/>
            </a:pPr>
            <a:r>
              <a:rPr lang="fr"/>
              <a:t>Or </a:t>
            </a:r>
            <a:r>
              <a:rPr i="1" lang="fr"/>
              <a:t>Gitlab</a:t>
            </a:r>
            <a:r>
              <a:rPr lang="fr"/>
              <a:t> with </a:t>
            </a:r>
            <a:r>
              <a:rPr i="1" lang="fr"/>
              <a:t>Jenkins</a:t>
            </a:r>
            <a:r>
              <a:rPr lang="fr"/>
              <a:t>?</a:t>
            </a:r>
            <a:endParaRPr/>
          </a:p>
          <a:p>
            <a:pPr indent="0" lvl="0" marL="0" rtl="0" algn="l">
              <a:spcBef>
                <a:spcPts val="753"/>
              </a:spcBef>
              <a:spcAft>
                <a:spcPts val="0"/>
              </a:spcAft>
              <a:buNone/>
            </a:pPr>
            <a:r>
              <a:t/>
            </a:r>
            <a:endParaRPr/>
          </a:p>
        </p:txBody>
      </p:sp>
      <p:sp>
        <p:nvSpPr>
          <p:cNvPr id="942" name="Google Shape;942;p75"/>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Introduction</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6" name="Shape 946"/>
        <p:cNvGrpSpPr/>
        <p:nvPr/>
      </p:nvGrpSpPr>
      <p:grpSpPr>
        <a:xfrm>
          <a:off x="0" y="0"/>
          <a:ext cx="0" cy="0"/>
          <a:chOff x="0" y="0"/>
          <a:chExt cx="0" cy="0"/>
        </a:xfrm>
      </p:grpSpPr>
      <p:sp>
        <p:nvSpPr>
          <p:cNvPr id="947" name="Google Shape;947;p76"/>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Why Travis CI?</a:t>
            </a:r>
            <a:endParaRPr/>
          </a:p>
        </p:txBody>
      </p:sp>
      <p:sp>
        <p:nvSpPr>
          <p:cNvPr id="948" name="Google Shape;948;p76"/>
          <p:cNvSpPr txBox="1"/>
          <p:nvPr>
            <p:ph idx="1" type="body"/>
          </p:nvPr>
        </p:nvSpPr>
        <p:spPr>
          <a:xfrm>
            <a:off x="628650" y="654500"/>
            <a:ext cx="7963200" cy="1964700"/>
          </a:xfrm>
          <a:prstGeom prst="rect">
            <a:avLst/>
          </a:prstGeom>
        </p:spPr>
        <p:txBody>
          <a:bodyPr anchorCtr="0" anchor="t" bIns="91425" lIns="91425" spcFirstLastPara="1" rIns="91425" wrap="square" tIns="91425">
            <a:noAutofit/>
          </a:bodyPr>
          <a:lstStyle/>
          <a:p>
            <a:pPr indent="-342900" lvl="1" marL="914400" rtl="0" algn="l">
              <a:spcBef>
                <a:spcPts val="377"/>
              </a:spcBef>
              <a:spcAft>
                <a:spcPts val="0"/>
              </a:spcAft>
              <a:buClr>
                <a:srgbClr val="93C47D"/>
              </a:buClr>
              <a:buSzPts val="1800"/>
              <a:buFont typeface="Bitter"/>
              <a:buChar char="✓"/>
            </a:pPr>
            <a:r>
              <a:rPr lang="fr"/>
              <a:t>Full Github integration</a:t>
            </a:r>
            <a:endParaRPr/>
          </a:p>
          <a:p>
            <a:pPr indent="-342900" lvl="1" marL="914400" rtl="0" algn="l">
              <a:spcBef>
                <a:spcPts val="0"/>
              </a:spcBef>
              <a:spcAft>
                <a:spcPts val="0"/>
              </a:spcAft>
              <a:buClr>
                <a:srgbClr val="93C47D"/>
              </a:buClr>
              <a:buSzPts val="1800"/>
              <a:buFont typeface="Bitter"/>
              <a:buChar char="✓"/>
            </a:pPr>
            <a:r>
              <a:rPr lang="fr"/>
              <a:t>Simple installation</a:t>
            </a:r>
            <a:endParaRPr/>
          </a:p>
          <a:p>
            <a:pPr indent="-342900" lvl="1" marL="914400" rtl="0" algn="l">
              <a:spcBef>
                <a:spcPts val="0"/>
              </a:spcBef>
              <a:spcAft>
                <a:spcPts val="0"/>
              </a:spcAft>
              <a:buClr>
                <a:srgbClr val="93C47D"/>
              </a:buClr>
              <a:buSzPts val="1800"/>
              <a:buFont typeface="Bitter"/>
              <a:buChar char="✓"/>
            </a:pPr>
            <a:r>
              <a:rPr lang="fr"/>
              <a:t>Declarative configuration</a:t>
            </a:r>
            <a:endParaRPr/>
          </a:p>
          <a:p>
            <a:pPr indent="-342900" lvl="1" marL="914400" rtl="0" algn="l">
              <a:spcBef>
                <a:spcPts val="0"/>
              </a:spcBef>
              <a:spcAft>
                <a:spcPts val="0"/>
              </a:spcAft>
              <a:buClr>
                <a:srgbClr val="93C47D"/>
              </a:buClr>
              <a:buSzPts val="1800"/>
              <a:buFont typeface="Bitter"/>
              <a:buChar char="✓"/>
            </a:pPr>
            <a:r>
              <a:rPr lang="fr"/>
              <a:t>Open source</a:t>
            </a:r>
            <a:endParaRPr/>
          </a:p>
        </p:txBody>
      </p:sp>
      <p:sp>
        <p:nvSpPr>
          <p:cNvPr id="949" name="Google Shape;949;p76"/>
          <p:cNvSpPr txBox="1"/>
          <p:nvPr>
            <p:ph idx="2" type="body"/>
          </p:nvPr>
        </p:nvSpPr>
        <p:spPr>
          <a:xfrm>
            <a:off x="611550" y="2834525"/>
            <a:ext cx="7980300" cy="1964700"/>
          </a:xfrm>
          <a:prstGeom prst="rect">
            <a:avLst/>
          </a:prstGeom>
        </p:spPr>
        <p:txBody>
          <a:bodyPr anchorCtr="0" anchor="t" bIns="91425" lIns="91425" spcFirstLastPara="1" rIns="91425" wrap="square" tIns="91425">
            <a:noAutofit/>
          </a:bodyPr>
          <a:lstStyle/>
          <a:p>
            <a:pPr indent="-342900" lvl="1" marL="914400" marR="0" rtl="0" algn="l">
              <a:lnSpc>
                <a:spcPct val="90000"/>
              </a:lnSpc>
              <a:spcBef>
                <a:spcPts val="377"/>
              </a:spcBef>
              <a:spcAft>
                <a:spcPts val="0"/>
              </a:spcAft>
              <a:buClr>
                <a:srgbClr val="E06666"/>
              </a:buClr>
              <a:buSzPts val="1800"/>
              <a:buFont typeface="Bitter"/>
              <a:buChar char="•"/>
            </a:pPr>
            <a:r>
              <a:rPr lang="fr"/>
              <a:t>Full Github integration</a:t>
            </a:r>
            <a:endParaRPr/>
          </a:p>
          <a:p>
            <a:pPr indent="-342900" lvl="1" marL="914400" rtl="0" algn="l">
              <a:spcBef>
                <a:spcPts val="0"/>
              </a:spcBef>
              <a:spcAft>
                <a:spcPts val="0"/>
              </a:spcAft>
              <a:buClr>
                <a:srgbClr val="E06666"/>
              </a:buClr>
              <a:buSzPts val="1800"/>
              <a:buFont typeface="Bitter"/>
              <a:buChar char="•"/>
            </a:pPr>
            <a:r>
              <a:rPr lang="fr"/>
              <a:t>Some paid features</a:t>
            </a:r>
            <a:endParaRPr/>
          </a:p>
          <a:p>
            <a:pPr indent="-342900" lvl="1" marL="914400" rtl="0" algn="l">
              <a:spcBef>
                <a:spcPts val="0"/>
              </a:spcBef>
              <a:spcAft>
                <a:spcPts val="0"/>
              </a:spcAft>
              <a:buClr>
                <a:srgbClr val="E06666"/>
              </a:buClr>
              <a:buSzPts val="1800"/>
              <a:buFont typeface="Bitter"/>
              <a:buChar char="•"/>
            </a:pPr>
            <a:r>
              <a:rPr lang="fr"/>
              <a:t>Not free for private repo</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3" name="Shape 953"/>
        <p:cNvGrpSpPr/>
        <p:nvPr/>
      </p:nvGrpSpPr>
      <p:grpSpPr>
        <a:xfrm>
          <a:off x="0" y="0"/>
          <a:ext cx="0" cy="0"/>
          <a:chOff x="0" y="0"/>
          <a:chExt cx="0" cy="0"/>
        </a:xfrm>
      </p:grpSpPr>
      <p:sp>
        <p:nvSpPr>
          <p:cNvPr id="954" name="Google Shape;954;p77"/>
          <p:cNvSpPr txBox="1"/>
          <p:nvPr>
            <p:ph type="title"/>
          </p:nvPr>
        </p:nvSpPr>
        <p:spPr>
          <a:xfrm>
            <a:off x="623888" y="1282305"/>
            <a:ext cx="7886700" cy="213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r"/>
              <a:t>Travis CI</a:t>
            </a:r>
            <a:endParaRPr/>
          </a:p>
        </p:txBody>
      </p:sp>
      <p:pic>
        <p:nvPicPr>
          <p:cNvPr id="955" name="Google Shape;955;p77"/>
          <p:cNvPicPr preferRelativeResize="0"/>
          <p:nvPr/>
        </p:nvPicPr>
        <p:blipFill>
          <a:blip r:embed="rId3">
            <a:alphaModFix/>
          </a:blip>
          <a:stretch>
            <a:fillRect/>
          </a:stretch>
        </p:blipFill>
        <p:spPr>
          <a:xfrm>
            <a:off x="6" y="-6"/>
            <a:ext cx="588401" cy="588375"/>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9" name="Shape 959"/>
        <p:cNvGrpSpPr/>
        <p:nvPr/>
      </p:nvGrpSpPr>
      <p:grpSpPr>
        <a:xfrm>
          <a:off x="0" y="0"/>
          <a:ext cx="0" cy="0"/>
          <a:chOff x="0" y="0"/>
          <a:chExt cx="0" cy="0"/>
        </a:xfrm>
      </p:grpSpPr>
      <p:sp>
        <p:nvSpPr>
          <p:cNvPr id="960" name="Google Shape;960;p78"/>
          <p:cNvSpPr/>
          <p:nvPr/>
        </p:nvSpPr>
        <p:spPr>
          <a:xfrm>
            <a:off x="5580373" y="2161400"/>
            <a:ext cx="2285400" cy="2549700"/>
          </a:xfrm>
          <a:prstGeom prst="roundRect">
            <a:avLst>
              <a:gd fmla="val 16667" name="adj"/>
            </a:avLst>
          </a:prstGeom>
          <a:noFill/>
          <a:ln cap="flat" cmpd="sng" w="38100">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78"/>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How it works</a:t>
            </a:r>
            <a:endParaRPr/>
          </a:p>
        </p:txBody>
      </p:sp>
      <p:pic>
        <p:nvPicPr>
          <p:cNvPr id="962" name="Google Shape;962;p78"/>
          <p:cNvPicPr preferRelativeResize="0"/>
          <p:nvPr/>
        </p:nvPicPr>
        <p:blipFill>
          <a:blip r:embed="rId3">
            <a:alphaModFix/>
          </a:blip>
          <a:stretch>
            <a:fillRect/>
          </a:stretch>
        </p:blipFill>
        <p:spPr>
          <a:xfrm>
            <a:off x="513225" y="1751425"/>
            <a:ext cx="1164600" cy="1164600"/>
          </a:xfrm>
          <a:prstGeom prst="ellipse">
            <a:avLst/>
          </a:prstGeom>
          <a:noFill/>
          <a:ln>
            <a:noFill/>
          </a:ln>
        </p:spPr>
      </p:pic>
      <p:pic>
        <p:nvPicPr>
          <p:cNvPr id="963" name="Google Shape;963;p78"/>
          <p:cNvPicPr preferRelativeResize="0"/>
          <p:nvPr/>
        </p:nvPicPr>
        <p:blipFill>
          <a:blip r:embed="rId4">
            <a:alphaModFix/>
          </a:blip>
          <a:stretch>
            <a:fillRect/>
          </a:stretch>
        </p:blipFill>
        <p:spPr>
          <a:xfrm>
            <a:off x="2662613" y="1651850"/>
            <a:ext cx="1519300" cy="1262900"/>
          </a:xfrm>
          <a:prstGeom prst="rect">
            <a:avLst/>
          </a:prstGeom>
          <a:noFill/>
          <a:ln>
            <a:noFill/>
          </a:ln>
        </p:spPr>
      </p:pic>
      <p:pic>
        <p:nvPicPr>
          <p:cNvPr id="964" name="Google Shape;964;p78"/>
          <p:cNvPicPr preferRelativeResize="0"/>
          <p:nvPr/>
        </p:nvPicPr>
        <p:blipFill>
          <a:blip r:embed="rId5">
            <a:alphaModFix/>
          </a:blip>
          <a:stretch>
            <a:fillRect/>
          </a:stretch>
        </p:blipFill>
        <p:spPr>
          <a:xfrm>
            <a:off x="5325962" y="1777463"/>
            <a:ext cx="1164600" cy="1164600"/>
          </a:xfrm>
          <a:prstGeom prst="rect">
            <a:avLst/>
          </a:prstGeom>
          <a:noFill/>
          <a:ln>
            <a:noFill/>
          </a:ln>
        </p:spPr>
      </p:pic>
      <p:pic>
        <p:nvPicPr>
          <p:cNvPr id="965" name="Google Shape;965;p78"/>
          <p:cNvPicPr preferRelativeResize="0"/>
          <p:nvPr/>
        </p:nvPicPr>
        <p:blipFill>
          <a:blip r:embed="rId6">
            <a:alphaModFix/>
          </a:blip>
          <a:stretch>
            <a:fillRect/>
          </a:stretch>
        </p:blipFill>
        <p:spPr>
          <a:xfrm>
            <a:off x="7445650" y="465350"/>
            <a:ext cx="1550024" cy="849300"/>
          </a:xfrm>
          <a:prstGeom prst="rect">
            <a:avLst/>
          </a:prstGeom>
          <a:noFill/>
          <a:ln>
            <a:noFill/>
          </a:ln>
        </p:spPr>
      </p:pic>
      <p:sp>
        <p:nvSpPr>
          <p:cNvPr id="966" name="Google Shape;966;p78"/>
          <p:cNvSpPr/>
          <p:nvPr/>
        </p:nvSpPr>
        <p:spPr>
          <a:xfrm>
            <a:off x="2601913" y="2845275"/>
            <a:ext cx="1640700" cy="303900"/>
          </a:xfrm>
          <a:prstGeom prst="roundRect">
            <a:avLst>
              <a:gd fmla="val 16667" name="adj"/>
            </a:avLst>
          </a:prstGeom>
          <a:solidFill>
            <a:srgbClr val="000000">
              <a:alpha val="523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sz="1800">
                <a:solidFill>
                  <a:srgbClr val="FFFFFF"/>
                </a:solidFill>
              </a:rPr>
              <a:t>Github </a:t>
            </a:r>
            <a:endParaRPr b="1" sz="1200">
              <a:solidFill>
                <a:srgbClr val="FFFFFF"/>
              </a:solidFill>
            </a:endParaRPr>
          </a:p>
        </p:txBody>
      </p:sp>
      <p:sp>
        <p:nvSpPr>
          <p:cNvPr id="967" name="Google Shape;967;p78"/>
          <p:cNvSpPr/>
          <p:nvPr/>
        </p:nvSpPr>
        <p:spPr>
          <a:xfrm>
            <a:off x="5087913" y="2845275"/>
            <a:ext cx="1640700" cy="303900"/>
          </a:xfrm>
          <a:prstGeom prst="roundRect">
            <a:avLst>
              <a:gd fmla="val 16667" name="adj"/>
            </a:avLst>
          </a:prstGeom>
          <a:solidFill>
            <a:srgbClr val="000000">
              <a:alpha val="523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sz="1800">
                <a:solidFill>
                  <a:srgbClr val="FFFFFF"/>
                </a:solidFill>
              </a:rPr>
              <a:t>Travis</a:t>
            </a:r>
            <a:r>
              <a:rPr b="1" lang="fr" sz="1800">
                <a:solidFill>
                  <a:srgbClr val="FFFFFF"/>
                </a:solidFill>
              </a:rPr>
              <a:t> </a:t>
            </a:r>
            <a:endParaRPr b="1" sz="1200">
              <a:solidFill>
                <a:srgbClr val="FFFFFF"/>
              </a:solidFill>
            </a:endParaRPr>
          </a:p>
        </p:txBody>
      </p:sp>
      <p:sp>
        <p:nvSpPr>
          <p:cNvPr id="968" name="Google Shape;968;p78"/>
          <p:cNvSpPr/>
          <p:nvPr/>
        </p:nvSpPr>
        <p:spPr>
          <a:xfrm>
            <a:off x="275163" y="2845275"/>
            <a:ext cx="1640700" cy="303900"/>
          </a:xfrm>
          <a:prstGeom prst="roundRect">
            <a:avLst>
              <a:gd fmla="val 16667" name="adj"/>
            </a:avLst>
          </a:prstGeom>
          <a:solidFill>
            <a:srgbClr val="000000">
              <a:alpha val="523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sz="1800">
                <a:solidFill>
                  <a:srgbClr val="FFFFFF"/>
                </a:solidFill>
              </a:rPr>
              <a:t>Developer</a:t>
            </a:r>
            <a:r>
              <a:rPr b="1" lang="fr" sz="1800">
                <a:solidFill>
                  <a:srgbClr val="FFFFFF"/>
                </a:solidFill>
              </a:rPr>
              <a:t> </a:t>
            </a:r>
            <a:endParaRPr b="1" sz="1200">
              <a:solidFill>
                <a:srgbClr val="FFFFFF"/>
              </a:solidFill>
            </a:endParaRPr>
          </a:p>
        </p:txBody>
      </p:sp>
      <p:sp>
        <p:nvSpPr>
          <p:cNvPr id="969" name="Google Shape;969;p78"/>
          <p:cNvSpPr/>
          <p:nvPr/>
        </p:nvSpPr>
        <p:spPr>
          <a:xfrm>
            <a:off x="7354963" y="1213400"/>
            <a:ext cx="1640700" cy="303900"/>
          </a:xfrm>
          <a:prstGeom prst="roundRect">
            <a:avLst>
              <a:gd fmla="val 16667" name="adj"/>
            </a:avLst>
          </a:prstGeom>
          <a:solidFill>
            <a:srgbClr val="000000">
              <a:alpha val="523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sz="1800">
                <a:solidFill>
                  <a:srgbClr val="FFFFFF"/>
                </a:solidFill>
              </a:rPr>
              <a:t>Dockerhub</a:t>
            </a:r>
            <a:r>
              <a:rPr b="1" lang="fr" sz="1800">
                <a:solidFill>
                  <a:srgbClr val="FFFFFF"/>
                </a:solidFill>
              </a:rPr>
              <a:t> </a:t>
            </a:r>
            <a:endParaRPr b="1" sz="1200">
              <a:solidFill>
                <a:srgbClr val="FFFFFF"/>
              </a:solidFill>
            </a:endParaRPr>
          </a:p>
        </p:txBody>
      </p:sp>
      <p:sp>
        <p:nvSpPr>
          <p:cNvPr id="970" name="Google Shape;970;p78"/>
          <p:cNvSpPr/>
          <p:nvPr/>
        </p:nvSpPr>
        <p:spPr>
          <a:xfrm>
            <a:off x="6150513" y="4087825"/>
            <a:ext cx="1519200" cy="303900"/>
          </a:xfrm>
          <a:prstGeom prst="roundRect">
            <a:avLst>
              <a:gd fmla="val 16667" name="adj"/>
            </a:avLst>
          </a:prstGeom>
          <a:solidFill>
            <a:srgbClr val="000000">
              <a:alpha val="523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sz="1800">
                <a:solidFill>
                  <a:srgbClr val="FFFFFF"/>
                </a:solidFill>
              </a:rPr>
              <a:t>SonarCloud</a:t>
            </a:r>
            <a:endParaRPr b="1" sz="1200">
              <a:solidFill>
                <a:srgbClr val="FFFFFF"/>
              </a:solidFill>
            </a:endParaRPr>
          </a:p>
        </p:txBody>
      </p:sp>
      <p:pic>
        <p:nvPicPr>
          <p:cNvPr id="971" name="Google Shape;971;p78"/>
          <p:cNvPicPr preferRelativeResize="0"/>
          <p:nvPr/>
        </p:nvPicPr>
        <p:blipFill>
          <a:blip r:embed="rId7">
            <a:alphaModFix/>
          </a:blip>
          <a:stretch>
            <a:fillRect/>
          </a:stretch>
        </p:blipFill>
        <p:spPr>
          <a:xfrm>
            <a:off x="6465263" y="3326513"/>
            <a:ext cx="889700" cy="889700"/>
          </a:xfrm>
          <a:prstGeom prst="rect">
            <a:avLst/>
          </a:prstGeom>
          <a:noFill/>
          <a:ln>
            <a:noFill/>
          </a:ln>
        </p:spPr>
      </p:pic>
      <p:sp>
        <p:nvSpPr>
          <p:cNvPr id="972" name="Google Shape;972;p78"/>
          <p:cNvSpPr/>
          <p:nvPr/>
        </p:nvSpPr>
        <p:spPr>
          <a:xfrm>
            <a:off x="1677838" y="2025350"/>
            <a:ext cx="1199700" cy="616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fr">
                <a:latin typeface="Bitter"/>
                <a:ea typeface="Bitter"/>
                <a:cs typeface="Bitter"/>
                <a:sym typeface="Bitter"/>
              </a:rPr>
              <a:t>1. Push</a:t>
            </a:r>
            <a:endParaRPr>
              <a:latin typeface="Bitter"/>
              <a:ea typeface="Bitter"/>
              <a:cs typeface="Bitter"/>
              <a:sym typeface="Bitter"/>
            </a:endParaRPr>
          </a:p>
        </p:txBody>
      </p:sp>
      <p:sp>
        <p:nvSpPr>
          <p:cNvPr id="973" name="Google Shape;973;p78"/>
          <p:cNvSpPr/>
          <p:nvPr/>
        </p:nvSpPr>
        <p:spPr>
          <a:xfrm>
            <a:off x="3866738" y="2025325"/>
            <a:ext cx="1488300" cy="616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fr">
                <a:latin typeface="Bitter"/>
                <a:ea typeface="Bitter"/>
                <a:cs typeface="Bitter"/>
                <a:sym typeface="Bitter"/>
              </a:rPr>
              <a:t>2. Trigger job</a:t>
            </a:r>
            <a:endParaRPr>
              <a:latin typeface="Bitter"/>
              <a:ea typeface="Bitter"/>
              <a:cs typeface="Bitter"/>
              <a:sym typeface="Bitter"/>
            </a:endParaRPr>
          </a:p>
        </p:txBody>
      </p:sp>
      <p:sp>
        <p:nvSpPr>
          <p:cNvPr id="974" name="Google Shape;974;p78"/>
          <p:cNvSpPr/>
          <p:nvPr/>
        </p:nvSpPr>
        <p:spPr>
          <a:xfrm rot="-1921057">
            <a:off x="6167038" y="1378334"/>
            <a:ext cx="1339922" cy="616728"/>
          </a:xfrm>
          <a:prstGeom prst="rightArrow">
            <a:avLst>
              <a:gd fmla="val 50000" name="adj1"/>
              <a:gd fmla="val 50000" name="adj2"/>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fr" sz="1300">
                <a:latin typeface="Bitter"/>
                <a:ea typeface="Bitter"/>
                <a:cs typeface="Bitter"/>
                <a:sym typeface="Bitter"/>
              </a:rPr>
              <a:t>4. Publish</a:t>
            </a:r>
            <a:endParaRPr sz="1300">
              <a:latin typeface="Bitter"/>
              <a:ea typeface="Bitter"/>
              <a:cs typeface="Bitter"/>
              <a:sym typeface="Bitter"/>
            </a:endParaRPr>
          </a:p>
        </p:txBody>
      </p:sp>
      <p:sp>
        <p:nvSpPr>
          <p:cNvPr id="975" name="Google Shape;975;p78"/>
          <p:cNvSpPr/>
          <p:nvPr/>
        </p:nvSpPr>
        <p:spPr>
          <a:xfrm rot="5401043">
            <a:off x="6607499" y="2404860"/>
            <a:ext cx="988500" cy="933300"/>
          </a:xfrm>
          <a:prstGeom prst="bentArrow">
            <a:avLst>
              <a:gd fmla="val 25000" name="adj1"/>
              <a:gd fmla="val 25000" name="adj2"/>
              <a:gd fmla="val 25000"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Bitter"/>
              <a:ea typeface="Bitter"/>
              <a:cs typeface="Bitter"/>
              <a:sym typeface="Bitter"/>
            </a:endParaRPr>
          </a:p>
        </p:txBody>
      </p:sp>
      <p:sp>
        <p:nvSpPr>
          <p:cNvPr id="976" name="Google Shape;976;p78"/>
          <p:cNvSpPr txBox="1"/>
          <p:nvPr/>
        </p:nvSpPr>
        <p:spPr>
          <a:xfrm>
            <a:off x="6594450" y="2303350"/>
            <a:ext cx="974100" cy="30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latin typeface="Bitter"/>
                <a:ea typeface="Bitter"/>
                <a:cs typeface="Bitter"/>
                <a:sym typeface="Bitter"/>
              </a:rPr>
              <a:t>3. Build</a:t>
            </a:r>
            <a:endParaRPr>
              <a:latin typeface="Bitter"/>
              <a:ea typeface="Bitter"/>
              <a:cs typeface="Bitter"/>
              <a:sym typeface="Bitter"/>
            </a:endParaRPr>
          </a:p>
        </p:txBody>
      </p:sp>
      <p:sp>
        <p:nvSpPr>
          <p:cNvPr id="977" name="Google Shape;977;p78"/>
          <p:cNvSpPr/>
          <p:nvPr/>
        </p:nvSpPr>
        <p:spPr>
          <a:xfrm>
            <a:off x="1677825" y="3471025"/>
            <a:ext cx="3648000" cy="616800"/>
          </a:xfrm>
          <a:prstGeom prst="leftArrow">
            <a:avLst>
              <a:gd fmla="val 50000" name="adj1"/>
              <a:gd fmla="val 50000" name="adj2"/>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fr"/>
              <a:t>Error: Alert</a:t>
            </a:r>
            <a:endParaRPr/>
          </a:p>
        </p:txBody>
      </p:sp>
      <p:sp>
        <p:nvSpPr>
          <p:cNvPr id="978" name="Google Shape;978;p78"/>
          <p:cNvSpPr/>
          <p:nvPr/>
        </p:nvSpPr>
        <p:spPr>
          <a:xfrm rot="-932">
            <a:off x="7949350" y="2051523"/>
            <a:ext cx="1106700" cy="616500"/>
          </a:xfrm>
          <a:prstGeom prst="rightArrow">
            <a:avLst>
              <a:gd fmla="val 50000" name="adj1"/>
              <a:gd fmla="val 50000" name="adj2"/>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fr" sz="1300">
                <a:latin typeface="Bitter"/>
                <a:ea typeface="Bitter"/>
                <a:cs typeface="Bitter"/>
                <a:sym typeface="Bitter"/>
              </a:rPr>
              <a:t>5</a:t>
            </a:r>
            <a:r>
              <a:rPr lang="fr" sz="1300">
                <a:latin typeface="Bitter"/>
                <a:ea typeface="Bitter"/>
                <a:cs typeface="Bitter"/>
                <a:sym typeface="Bitter"/>
              </a:rPr>
              <a:t>. Deploy</a:t>
            </a:r>
            <a:endParaRPr sz="1300">
              <a:latin typeface="Bitter"/>
              <a:ea typeface="Bitter"/>
              <a:cs typeface="Bitter"/>
              <a:sym typeface="Bitter"/>
            </a:endParaRPr>
          </a:p>
        </p:txBody>
      </p:sp>
      <p:pic>
        <p:nvPicPr>
          <p:cNvPr id="979" name="Google Shape;979;p78"/>
          <p:cNvPicPr preferRelativeResize="0"/>
          <p:nvPr/>
        </p:nvPicPr>
        <p:blipFill>
          <a:blip r:embed="rId8">
            <a:alphaModFix/>
          </a:blip>
          <a:stretch>
            <a:fillRect/>
          </a:stretch>
        </p:blipFill>
        <p:spPr>
          <a:xfrm>
            <a:off x="0" y="-6"/>
            <a:ext cx="513225" cy="496966"/>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3" name="Shape 983"/>
        <p:cNvGrpSpPr/>
        <p:nvPr/>
      </p:nvGrpSpPr>
      <p:grpSpPr>
        <a:xfrm>
          <a:off x="0" y="0"/>
          <a:ext cx="0" cy="0"/>
          <a:chOff x="0" y="0"/>
          <a:chExt cx="0" cy="0"/>
        </a:xfrm>
      </p:grpSpPr>
      <p:sp>
        <p:nvSpPr>
          <p:cNvPr id="984" name="Google Shape;984;p79"/>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How it works</a:t>
            </a:r>
            <a:endParaRPr/>
          </a:p>
        </p:txBody>
      </p:sp>
      <p:sp>
        <p:nvSpPr>
          <p:cNvPr id="985" name="Google Shape;985;p79"/>
          <p:cNvSpPr txBox="1"/>
          <p:nvPr>
            <p:ph idx="1" type="body"/>
          </p:nvPr>
        </p:nvSpPr>
        <p:spPr>
          <a:xfrm>
            <a:off x="628650" y="654501"/>
            <a:ext cx="7886700" cy="3978000"/>
          </a:xfrm>
          <a:prstGeom prst="rect">
            <a:avLst/>
          </a:prstGeom>
        </p:spPr>
        <p:txBody>
          <a:bodyPr anchorCtr="0" anchor="t" bIns="91425" lIns="91425" spcFirstLastPara="1" rIns="91425" wrap="square" tIns="91425">
            <a:noAutofit/>
          </a:bodyPr>
          <a:lstStyle/>
          <a:p>
            <a:pPr indent="-335280" lvl="0" marL="457200" rtl="0" algn="l">
              <a:spcBef>
                <a:spcPts val="753"/>
              </a:spcBef>
              <a:spcAft>
                <a:spcPts val="0"/>
              </a:spcAft>
              <a:buSzPts val="1680"/>
              <a:buChar char="○"/>
            </a:pPr>
            <a:r>
              <a:rPr lang="fr" sz="2400"/>
              <a:t>phase</a:t>
            </a:r>
            <a:r>
              <a:rPr lang="fr"/>
              <a:t> - the steps of a job (install, script, deploy)</a:t>
            </a:r>
            <a:endParaRPr/>
          </a:p>
          <a:p>
            <a:pPr indent="0" lvl="0" marL="0" rtl="0" algn="l">
              <a:spcBef>
                <a:spcPts val="753"/>
              </a:spcBef>
              <a:spcAft>
                <a:spcPts val="0"/>
              </a:spcAft>
              <a:buNone/>
            </a:pPr>
            <a:r>
              <a:t/>
            </a:r>
            <a:endParaRPr/>
          </a:p>
          <a:p>
            <a:pPr indent="-335280" lvl="0" marL="457200" rtl="0" algn="l">
              <a:spcBef>
                <a:spcPts val="753"/>
              </a:spcBef>
              <a:spcAft>
                <a:spcPts val="0"/>
              </a:spcAft>
              <a:buSzPts val="1680"/>
              <a:buChar char="○"/>
            </a:pPr>
            <a:r>
              <a:rPr lang="fr" sz="2400"/>
              <a:t>job</a:t>
            </a:r>
            <a:r>
              <a:rPr lang="fr"/>
              <a:t> - a process that clones your repository into a virtual environment and then carries out a series of phases. </a:t>
            </a:r>
            <a:endParaRPr/>
          </a:p>
          <a:p>
            <a:pPr indent="0" lvl="0" marL="0" rtl="0" algn="l">
              <a:spcBef>
                <a:spcPts val="753"/>
              </a:spcBef>
              <a:spcAft>
                <a:spcPts val="0"/>
              </a:spcAft>
              <a:buNone/>
            </a:pPr>
            <a:r>
              <a:t/>
            </a:r>
            <a:endParaRPr/>
          </a:p>
          <a:p>
            <a:pPr indent="-335280" lvl="0" marL="457200" rtl="0" algn="l">
              <a:spcBef>
                <a:spcPts val="753"/>
              </a:spcBef>
              <a:spcAft>
                <a:spcPts val="0"/>
              </a:spcAft>
              <a:buSzPts val="1680"/>
              <a:buChar char="○"/>
            </a:pPr>
            <a:r>
              <a:rPr lang="fr" sz="2400"/>
              <a:t>build</a:t>
            </a:r>
            <a:r>
              <a:rPr lang="fr"/>
              <a:t> - a group of jobs.</a:t>
            </a:r>
            <a:endParaRPr/>
          </a:p>
          <a:p>
            <a:pPr indent="0" lvl="0" marL="0" rtl="0" algn="l">
              <a:spcBef>
                <a:spcPts val="753"/>
              </a:spcBef>
              <a:spcAft>
                <a:spcPts val="0"/>
              </a:spcAft>
              <a:buNone/>
            </a:pPr>
            <a:r>
              <a:t/>
            </a:r>
            <a:endParaRPr/>
          </a:p>
          <a:p>
            <a:pPr indent="-335280" lvl="0" marL="457200" rtl="0" algn="l">
              <a:spcBef>
                <a:spcPts val="753"/>
              </a:spcBef>
              <a:spcAft>
                <a:spcPts val="0"/>
              </a:spcAft>
              <a:buSzPts val="1680"/>
              <a:buChar char="○"/>
            </a:pPr>
            <a:r>
              <a:rPr lang="fr" sz="2400"/>
              <a:t>stage</a:t>
            </a:r>
            <a:r>
              <a:rPr lang="fr"/>
              <a:t> - a group of jobs that run in parallel.</a:t>
            </a:r>
            <a:endParaRPr/>
          </a:p>
          <a:p>
            <a:pPr indent="0" lvl="0" marL="0" rtl="0" algn="l">
              <a:spcBef>
                <a:spcPts val="753"/>
              </a:spcBef>
              <a:spcAft>
                <a:spcPts val="0"/>
              </a:spcAft>
              <a:buNone/>
            </a:pPr>
            <a:r>
              <a:t/>
            </a:r>
            <a:endParaRPr/>
          </a:p>
        </p:txBody>
      </p:sp>
      <p:pic>
        <p:nvPicPr>
          <p:cNvPr id="986" name="Google Shape;986;p79"/>
          <p:cNvPicPr preferRelativeResize="0"/>
          <p:nvPr/>
        </p:nvPicPr>
        <p:blipFill>
          <a:blip r:embed="rId3">
            <a:alphaModFix/>
          </a:blip>
          <a:stretch>
            <a:fillRect/>
          </a:stretch>
        </p:blipFill>
        <p:spPr>
          <a:xfrm>
            <a:off x="7" y="0"/>
            <a:ext cx="513224" cy="516623"/>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0" name="Shape 990"/>
        <p:cNvGrpSpPr/>
        <p:nvPr/>
      </p:nvGrpSpPr>
      <p:grpSpPr>
        <a:xfrm>
          <a:off x="0" y="0"/>
          <a:ext cx="0" cy="0"/>
          <a:chOff x="0" y="0"/>
          <a:chExt cx="0" cy="0"/>
        </a:xfrm>
      </p:grpSpPr>
      <p:sp>
        <p:nvSpPr>
          <p:cNvPr id="991" name="Google Shape;991;p80"/>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.travis.yml</a:t>
            </a:r>
            <a:endParaRPr/>
          </a:p>
        </p:txBody>
      </p:sp>
      <p:sp>
        <p:nvSpPr>
          <p:cNvPr id="992" name="Google Shape;992;p80"/>
          <p:cNvSpPr/>
          <p:nvPr/>
        </p:nvSpPr>
        <p:spPr>
          <a:xfrm>
            <a:off x="894150" y="555600"/>
            <a:ext cx="7355700" cy="4386900"/>
          </a:xfrm>
          <a:prstGeom prst="roundRect">
            <a:avLst>
              <a:gd fmla="val 2430" name="adj"/>
            </a:avLst>
          </a:prstGeom>
          <a:solidFill>
            <a:srgbClr val="282B2E"/>
          </a:solidFill>
          <a:ln cap="flat" cmpd="sng" w="9525">
            <a:solidFill>
              <a:srgbClr val="16161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76200" marR="76200" rtl="0" algn="l">
              <a:lnSpc>
                <a:spcPct val="115000"/>
              </a:lnSpc>
              <a:spcBef>
                <a:spcPts val="0"/>
              </a:spcBef>
              <a:spcAft>
                <a:spcPts val="0"/>
              </a:spcAft>
              <a:buNone/>
            </a:pPr>
            <a:r>
              <a:rPr b="1" lang="fr" sz="850">
                <a:solidFill>
                  <a:srgbClr val="CC7832"/>
                </a:solidFill>
                <a:highlight>
                  <a:srgbClr val="2B2B2B"/>
                </a:highlight>
                <a:latin typeface="Source Code Pro"/>
                <a:ea typeface="Source Code Pro"/>
                <a:cs typeface="Source Code Pro"/>
                <a:sym typeface="Source Code Pro"/>
              </a:rPr>
              <a:t>language</a:t>
            </a:r>
            <a:r>
              <a:rPr lang="fr" sz="850">
                <a:solidFill>
                  <a:srgbClr val="A9B7C6"/>
                </a:solidFill>
                <a:highlight>
                  <a:srgbClr val="2B2B2B"/>
                </a:highlight>
                <a:latin typeface="Source Code Pro"/>
                <a:ea typeface="Source Code Pro"/>
                <a:cs typeface="Source Code Pro"/>
                <a:sym typeface="Source Code Pro"/>
              </a:rPr>
              <a:t>: java</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rPr b="1" lang="fr" sz="850">
                <a:solidFill>
                  <a:srgbClr val="CC7832"/>
                </a:solidFill>
                <a:highlight>
                  <a:srgbClr val="2B2B2B"/>
                </a:highlight>
                <a:latin typeface="Source Code Pro"/>
                <a:ea typeface="Source Code Pro"/>
                <a:cs typeface="Source Code Pro"/>
                <a:sym typeface="Source Code Pro"/>
              </a:rPr>
              <a:t>cache</a:t>
            </a:r>
            <a:r>
              <a:rPr lang="fr" sz="850">
                <a:solidFill>
                  <a:srgbClr val="A9B7C6"/>
                </a:solidFill>
                <a:highlight>
                  <a:srgbClr val="2B2B2B"/>
                </a:highlight>
                <a:latin typeface="Source Code Pro"/>
                <a:ea typeface="Source Code Pro"/>
                <a:cs typeface="Source Code Pro"/>
                <a:sym typeface="Source Code Pro"/>
              </a:rPr>
              <a:t>:</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rPr lang="fr" sz="850">
                <a:solidFill>
                  <a:srgbClr val="A9B7C6"/>
                </a:solidFill>
                <a:highlight>
                  <a:srgbClr val="2B2B2B"/>
                </a:highlight>
                <a:latin typeface="Source Code Pro"/>
                <a:ea typeface="Source Code Pro"/>
                <a:cs typeface="Source Code Pro"/>
                <a:sym typeface="Source Code Pro"/>
              </a:rPr>
              <a:t> </a:t>
            </a:r>
            <a:r>
              <a:rPr b="1" lang="fr" sz="850">
                <a:solidFill>
                  <a:srgbClr val="CC7832"/>
                </a:solidFill>
                <a:highlight>
                  <a:srgbClr val="2B2B2B"/>
                </a:highlight>
                <a:latin typeface="Source Code Pro"/>
                <a:ea typeface="Source Code Pro"/>
                <a:cs typeface="Source Code Pro"/>
                <a:sym typeface="Source Code Pro"/>
              </a:rPr>
              <a:t>directories</a:t>
            </a:r>
            <a:r>
              <a:rPr lang="fr" sz="850">
                <a:solidFill>
                  <a:srgbClr val="A9B7C6"/>
                </a:solidFill>
                <a:highlight>
                  <a:srgbClr val="2B2B2B"/>
                </a:highlight>
                <a:latin typeface="Source Code Pro"/>
                <a:ea typeface="Source Code Pro"/>
                <a:cs typeface="Source Code Pro"/>
                <a:sym typeface="Source Code Pro"/>
              </a:rPr>
              <a:t>:</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rPr lang="fr" sz="850">
                <a:solidFill>
                  <a:srgbClr val="A9B7C6"/>
                </a:solidFill>
                <a:highlight>
                  <a:srgbClr val="2B2B2B"/>
                </a:highlight>
                <a:latin typeface="Source Code Pro"/>
                <a:ea typeface="Source Code Pro"/>
                <a:cs typeface="Source Code Pro"/>
                <a:sym typeface="Source Code Pro"/>
              </a:rPr>
              <a:t> - </a:t>
            </a:r>
            <a:r>
              <a:rPr lang="fr" sz="850">
                <a:solidFill>
                  <a:srgbClr val="6A8759"/>
                </a:solidFill>
                <a:highlight>
                  <a:srgbClr val="2B2B2B"/>
                </a:highlight>
                <a:latin typeface="Source Code Pro"/>
                <a:ea typeface="Source Code Pro"/>
                <a:cs typeface="Source Code Pro"/>
                <a:sym typeface="Source Code Pro"/>
              </a:rPr>
              <a:t>"$HOME/.m2/repository"</a:t>
            </a:r>
            <a:endParaRPr sz="850">
              <a:solidFill>
                <a:srgbClr val="6A8759"/>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rPr lang="fr" sz="850">
                <a:solidFill>
                  <a:srgbClr val="6A8759"/>
                </a:solidFill>
                <a:highlight>
                  <a:srgbClr val="2B2B2B"/>
                </a:highlight>
                <a:latin typeface="Source Code Pro"/>
                <a:ea typeface="Source Code Pro"/>
                <a:cs typeface="Source Code Pro"/>
                <a:sym typeface="Source Code Pro"/>
              </a:rPr>
              <a:t> </a:t>
            </a:r>
            <a:r>
              <a:rPr lang="fr" sz="850">
                <a:solidFill>
                  <a:srgbClr val="A9B7C6"/>
                </a:solidFill>
                <a:highlight>
                  <a:srgbClr val="2B2B2B"/>
                </a:highlight>
                <a:latin typeface="Source Code Pro"/>
                <a:ea typeface="Source Code Pro"/>
                <a:cs typeface="Source Code Pro"/>
                <a:sym typeface="Source Code Pro"/>
              </a:rPr>
              <a:t>- </a:t>
            </a:r>
            <a:r>
              <a:rPr lang="fr" sz="850">
                <a:solidFill>
                  <a:srgbClr val="6A8759"/>
                </a:solidFill>
                <a:highlight>
                  <a:srgbClr val="2B2B2B"/>
                </a:highlight>
                <a:latin typeface="Source Code Pro"/>
                <a:ea typeface="Source Code Pro"/>
                <a:cs typeface="Source Code Pro"/>
                <a:sym typeface="Source Code Pro"/>
              </a:rPr>
              <a:t>"$HOME/.sonar/cache"</a:t>
            </a:r>
            <a:endParaRPr sz="850">
              <a:solidFill>
                <a:srgbClr val="6A8759"/>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t/>
            </a:r>
            <a:endParaRPr sz="850">
              <a:solidFill>
                <a:srgbClr val="6A8759"/>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rPr b="1" lang="fr" sz="850">
                <a:solidFill>
                  <a:srgbClr val="CC7832"/>
                </a:solidFill>
                <a:highlight>
                  <a:srgbClr val="2B2B2B"/>
                </a:highlight>
                <a:latin typeface="Source Code Pro"/>
                <a:ea typeface="Source Code Pro"/>
                <a:cs typeface="Source Code Pro"/>
                <a:sym typeface="Source Code Pro"/>
              </a:rPr>
              <a:t>services</a:t>
            </a:r>
            <a:r>
              <a:rPr lang="fr" sz="850">
                <a:solidFill>
                  <a:srgbClr val="A9B7C6"/>
                </a:solidFill>
                <a:highlight>
                  <a:srgbClr val="2B2B2B"/>
                </a:highlight>
                <a:latin typeface="Source Code Pro"/>
                <a:ea typeface="Source Code Pro"/>
                <a:cs typeface="Source Code Pro"/>
                <a:sym typeface="Source Code Pro"/>
              </a:rPr>
              <a:t>:</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rPr lang="fr" sz="850">
                <a:solidFill>
                  <a:srgbClr val="A9B7C6"/>
                </a:solidFill>
                <a:highlight>
                  <a:srgbClr val="2B2B2B"/>
                </a:highlight>
                <a:latin typeface="Source Code Pro"/>
                <a:ea typeface="Source Code Pro"/>
                <a:cs typeface="Source Code Pro"/>
                <a:sym typeface="Source Code Pro"/>
              </a:rPr>
              <a:t> - docker</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rPr b="1" lang="fr" sz="850">
                <a:solidFill>
                  <a:srgbClr val="CC7832"/>
                </a:solidFill>
                <a:highlight>
                  <a:srgbClr val="2B2B2B"/>
                </a:highlight>
                <a:latin typeface="Source Code Pro"/>
                <a:ea typeface="Source Code Pro"/>
                <a:cs typeface="Source Code Pro"/>
                <a:sym typeface="Source Code Pro"/>
              </a:rPr>
              <a:t>before_install</a:t>
            </a:r>
            <a:r>
              <a:rPr lang="fr" sz="850">
                <a:solidFill>
                  <a:srgbClr val="A9B7C6"/>
                </a:solidFill>
                <a:highlight>
                  <a:srgbClr val="2B2B2B"/>
                </a:highlight>
                <a:latin typeface="Source Code Pro"/>
                <a:ea typeface="Source Code Pro"/>
                <a:cs typeface="Source Code Pro"/>
                <a:sym typeface="Source Code Pro"/>
              </a:rPr>
              <a:t>:</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rPr lang="fr" sz="850">
                <a:solidFill>
                  <a:srgbClr val="A9B7C6"/>
                </a:solidFill>
                <a:highlight>
                  <a:srgbClr val="2B2B2B"/>
                </a:highlight>
                <a:latin typeface="Source Code Pro"/>
                <a:ea typeface="Source Code Pro"/>
                <a:cs typeface="Source Code Pro"/>
                <a:sym typeface="Source Code Pro"/>
              </a:rPr>
              <a:t> - docker pull postgres:9.6</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rPr lang="fr" sz="850">
                <a:solidFill>
                  <a:srgbClr val="A9B7C6"/>
                </a:solidFill>
                <a:highlight>
                  <a:srgbClr val="2B2B2B"/>
                </a:highlight>
                <a:latin typeface="Source Code Pro"/>
                <a:ea typeface="Source Code Pro"/>
                <a:cs typeface="Source Code Pro"/>
                <a:sym typeface="Source Code Pro"/>
              </a:rPr>
              <a:t> - docker run -d -p 5432:5432 postgres</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rPr b="1" lang="fr" sz="850">
                <a:solidFill>
                  <a:srgbClr val="CC7832"/>
                </a:solidFill>
                <a:highlight>
                  <a:srgbClr val="2B2B2B"/>
                </a:highlight>
                <a:latin typeface="Source Code Pro"/>
                <a:ea typeface="Source Code Pro"/>
                <a:cs typeface="Source Code Pro"/>
                <a:sym typeface="Source Code Pro"/>
              </a:rPr>
              <a:t>script</a:t>
            </a:r>
            <a:r>
              <a:rPr lang="fr" sz="850">
                <a:solidFill>
                  <a:srgbClr val="A9B7C6"/>
                </a:solidFill>
                <a:highlight>
                  <a:srgbClr val="2B2B2B"/>
                </a:highlight>
                <a:latin typeface="Source Code Pro"/>
                <a:ea typeface="Source Code Pro"/>
                <a:cs typeface="Source Code Pro"/>
                <a:sym typeface="Source Code Pro"/>
              </a:rPr>
              <a:t>:</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rPr lang="fr" sz="850">
                <a:solidFill>
                  <a:srgbClr val="A9B7C6"/>
                </a:solidFill>
                <a:highlight>
                  <a:srgbClr val="2B2B2B"/>
                </a:highlight>
                <a:latin typeface="Source Code Pro"/>
                <a:ea typeface="Source Code Pro"/>
                <a:cs typeface="Source Code Pro"/>
                <a:sym typeface="Source Code Pro"/>
              </a:rPr>
              <a:t> - mvn clean install</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rPr b="1" lang="fr" sz="850">
                <a:solidFill>
                  <a:srgbClr val="CC7832"/>
                </a:solidFill>
                <a:highlight>
                  <a:srgbClr val="2B2B2B"/>
                </a:highlight>
                <a:latin typeface="Source Code Pro"/>
                <a:ea typeface="Source Code Pro"/>
                <a:cs typeface="Source Code Pro"/>
                <a:sym typeface="Source Code Pro"/>
              </a:rPr>
              <a:t>notifications</a:t>
            </a:r>
            <a:r>
              <a:rPr lang="fr" sz="850">
                <a:solidFill>
                  <a:srgbClr val="A9B7C6"/>
                </a:solidFill>
                <a:highlight>
                  <a:srgbClr val="2B2B2B"/>
                </a:highlight>
                <a:latin typeface="Source Code Pro"/>
                <a:ea typeface="Source Code Pro"/>
                <a:cs typeface="Source Code Pro"/>
                <a:sym typeface="Source Code Pro"/>
              </a:rPr>
              <a:t>:</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rPr lang="fr" sz="850">
                <a:solidFill>
                  <a:srgbClr val="A9B7C6"/>
                </a:solidFill>
                <a:highlight>
                  <a:srgbClr val="2B2B2B"/>
                </a:highlight>
                <a:latin typeface="Source Code Pro"/>
                <a:ea typeface="Source Code Pro"/>
                <a:cs typeface="Source Code Pro"/>
                <a:sym typeface="Source Code Pro"/>
              </a:rPr>
              <a:t> </a:t>
            </a:r>
            <a:r>
              <a:rPr b="1" lang="fr" sz="850">
                <a:solidFill>
                  <a:srgbClr val="CC7832"/>
                </a:solidFill>
                <a:highlight>
                  <a:srgbClr val="2B2B2B"/>
                </a:highlight>
                <a:latin typeface="Source Code Pro"/>
                <a:ea typeface="Source Code Pro"/>
                <a:cs typeface="Source Code Pro"/>
                <a:sym typeface="Source Code Pro"/>
              </a:rPr>
              <a:t>email</a:t>
            </a:r>
            <a:r>
              <a:rPr lang="fr" sz="850">
                <a:solidFill>
                  <a:srgbClr val="A9B7C6"/>
                </a:solidFill>
                <a:highlight>
                  <a:srgbClr val="2B2B2B"/>
                </a:highlight>
                <a:latin typeface="Source Code Pro"/>
                <a:ea typeface="Source Code Pro"/>
                <a:cs typeface="Source Code Pro"/>
                <a:sym typeface="Source Code Pro"/>
              </a:rPr>
              <a:t>:</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rPr lang="fr" sz="850">
                <a:solidFill>
                  <a:srgbClr val="A9B7C6"/>
                </a:solidFill>
                <a:highlight>
                  <a:srgbClr val="2B2B2B"/>
                </a:highlight>
                <a:latin typeface="Source Code Pro"/>
                <a:ea typeface="Source Code Pro"/>
                <a:cs typeface="Source Code Pro"/>
                <a:sym typeface="Source Code Pro"/>
              </a:rPr>
              <a:t>   </a:t>
            </a:r>
            <a:r>
              <a:rPr b="1" lang="fr" sz="850">
                <a:solidFill>
                  <a:srgbClr val="CC7832"/>
                </a:solidFill>
                <a:highlight>
                  <a:srgbClr val="2B2B2B"/>
                </a:highlight>
                <a:latin typeface="Source Code Pro"/>
                <a:ea typeface="Source Code Pro"/>
                <a:cs typeface="Source Code Pro"/>
                <a:sym typeface="Source Code Pro"/>
              </a:rPr>
              <a:t>on_failure</a:t>
            </a:r>
            <a:r>
              <a:rPr lang="fr" sz="850">
                <a:solidFill>
                  <a:srgbClr val="A9B7C6"/>
                </a:solidFill>
                <a:highlight>
                  <a:srgbClr val="2B2B2B"/>
                </a:highlight>
                <a:latin typeface="Source Code Pro"/>
                <a:ea typeface="Source Code Pro"/>
                <a:cs typeface="Source Code Pro"/>
                <a:sym typeface="Source Code Pro"/>
              </a:rPr>
              <a:t>: always</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rPr b="1" lang="fr" sz="850">
                <a:solidFill>
                  <a:srgbClr val="CC7832"/>
                </a:solidFill>
                <a:highlight>
                  <a:srgbClr val="2B2B2B"/>
                </a:highlight>
                <a:latin typeface="Source Code Pro"/>
                <a:ea typeface="Source Code Pro"/>
                <a:cs typeface="Source Code Pro"/>
                <a:sym typeface="Source Code Pro"/>
              </a:rPr>
              <a:t>deploy</a:t>
            </a:r>
            <a:r>
              <a:rPr lang="fr" sz="850">
                <a:solidFill>
                  <a:srgbClr val="A9B7C6"/>
                </a:solidFill>
                <a:highlight>
                  <a:srgbClr val="2B2B2B"/>
                </a:highlight>
                <a:latin typeface="Source Code Pro"/>
                <a:ea typeface="Source Code Pro"/>
                <a:cs typeface="Source Code Pro"/>
                <a:sym typeface="Source Code Pro"/>
              </a:rPr>
              <a:t>:</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rPr lang="fr" sz="850">
                <a:solidFill>
                  <a:srgbClr val="A9B7C6"/>
                </a:solidFill>
                <a:highlight>
                  <a:srgbClr val="2B2B2B"/>
                </a:highlight>
                <a:latin typeface="Source Code Pro"/>
                <a:ea typeface="Source Code Pro"/>
                <a:cs typeface="Source Code Pro"/>
                <a:sym typeface="Source Code Pro"/>
              </a:rPr>
              <a:t> </a:t>
            </a:r>
            <a:r>
              <a:rPr b="1" lang="fr" sz="850">
                <a:solidFill>
                  <a:srgbClr val="CC7832"/>
                </a:solidFill>
                <a:highlight>
                  <a:srgbClr val="2B2B2B"/>
                </a:highlight>
                <a:latin typeface="Source Code Pro"/>
                <a:ea typeface="Source Code Pro"/>
                <a:cs typeface="Source Code Pro"/>
                <a:sym typeface="Source Code Pro"/>
              </a:rPr>
              <a:t>provider</a:t>
            </a:r>
            <a:r>
              <a:rPr lang="fr" sz="850">
                <a:solidFill>
                  <a:srgbClr val="A9B7C6"/>
                </a:solidFill>
                <a:highlight>
                  <a:srgbClr val="2B2B2B"/>
                </a:highlight>
                <a:latin typeface="Source Code Pro"/>
                <a:ea typeface="Source Code Pro"/>
                <a:cs typeface="Source Code Pro"/>
                <a:sym typeface="Source Code Pro"/>
              </a:rPr>
              <a:t>: script</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rPr lang="fr" sz="850">
                <a:solidFill>
                  <a:srgbClr val="A9B7C6"/>
                </a:solidFill>
                <a:highlight>
                  <a:srgbClr val="2B2B2B"/>
                </a:highlight>
                <a:latin typeface="Source Code Pro"/>
                <a:ea typeface="Source Code Pro"/>
                <a:cs typeface="Source Code Pro"/>
                <a:sym typeface="Source Code Pro"/>
              </a:rPr>
              <a:t> </a:t>
            </a:r>
            <a:r>
              <a:rPr b="1" lang="fr" sz="850">
                <a:solidFill>
                  <a:srgbClr val="CC7832"/>
                </a:solidFill>
                <a:highlight>
                  <a:srgbClr val="2B2B2B"/>
                </a:highlight>
                <a:latin typeface="Source Code Pro"/>
                <a:ea typeface="Source Code Pro"/>
                <a:cs typeface="Source Code Pro"/>
                <a:sym typeface="Source Code Pro"/>
              </a:rPr>
              <a:t>script</a:t>
            </a:r>
            <a:r>
              <a:rPr lang="fr" sz="850">
                <a:solidFill>
                  <a:srgbClr val="A9B7C6"/>
                </a:solidFill>
                <a:highlight>
                  <a:srgbClr val="2B2B2B"/>
                </a:highlight>
                <a:latin typeface="Source Code Pro"/>
                <a:ea typeface="Source Code Pro"/>
                <a:cs typeface="Source Code Pro"/>
                <a:sym typeface="Source Code Pro"/>
              </a:rPr>
              <a:t>: ssh -i /tmp/travis_deploy_rsa $USER@$SERVER" sudo docker pull $IMAGE_NAME:$TAG &amp;&amp; sudo docker rm -f app || true &amp;&amp; sudo docker run -d --network net -p 80:8080 --name app $IMAGE_NAME:$TAG"</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rPr lang="fr" sz="850">
                <a:solidFill>
                  <a:srgbClr val="A9B7C6"/>
                </a:solidFill>
                <a:highlight>
                  <a:srgbClr val="2B2B2B"/>
                </a:highlight>
                <a:latin typeface="Source Code Pro"/>
                <a:ea typeface="Source Code Pro"/>
                <a:cs typeface="Source Code Pro"/>
                <a:sym typeface="Source Code Pro"/>
              </a:rPr>
              <a:t> </a:t>
            </a:r>
            <a:r>
              <a:rPr b="1" lang="fr" sz="850">
                <a:solidFill>
                  <a:srgbClr val="CC7832"/>
                </a:solidFill>
                <a:highlight>
                  <a:srgbClr val="2B2B2B"/>
                </a:highlight>
                <a:latin typeface="Source Code Pro"/>
                <a:ea typeface="Source Code Pro"/>
                <a:cs typeface="Source Code Pro"/>
                <a:sym typeface="Source Code Pro"/>
              </a:rPr>
              <a:t>on</a:t>
            </a:r>
            <a:r>
              <a:rPr lang="fr" sz="850">
                <a:solidFill>
                  <a:srgbClr val="A9B7C6"/>
                </a:solidFill>
                <a:highlight>
                  <a:srgbClr val="2B2B2B"/>
                </a:highlight>
                <a:latin typeface="Source Code Pro"/>
                <a:ea typeface="Source Code Pro"/>
                <a:cs typeface="Source Code Pro"/>
                <a:sym typeface="Source Code Pro"/>
              </a:rPr>
              <a:t>:</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rPr lang="fr" sz="850">
                <a:solidFill>
                  <a:srgbClr val="A9B7C6"/>
                </a:solidFill>
                <a:highlight>
                  <a:srgbClr val="2B2B2B"/>
                </a:highlight>
                <a:latin typeface="Source Code Pro"/>
                <a:ea typeface="Source Code Pro"/>
                <a:cs typeface="Source Code Pro"/>
                <a:sym typeface="Source Code Pro"/>
              </a:rPr>
              <a:t>   </a:t>
            </a:r>
            <a:r>
              <a:rPr b="1" lang="fr" sz="850">
                <a:solidFill>
                  <a:srgbClr val="CC7832"/>
                </a:solidFill>
                <a:highlight>
                  <a:srgbClr val="2B2B2B"/>
                </a:highlight>
                <a:latin typeface="Source Code Pro"/>
                <a:ea typeface="Source Code Pro"/>
                <a:cs typeface="Source Code Pro"/>
                <a:sym typeface="Source Code Pro"/>
              </a:rPr>
              <a:t>branch</a:t>
            </a:r>
            <a:r>
              <a:rPr lang="fr" sz="850">
                <a:solidFill>
                  <a:srgbClr val="A9B7C6"/>
                </a:solidFill>
                <a:highlight>
                  <a:srgbClr val="2B2B2B"/>
                </a:highlight>
                <a:latin typeface="Source Code Pro"/>
                <a:ea typeface="Source Code Pro"/>
                <a:cs typeface="Source Code Pro"/>
                <a:sym typeface="Source Code Pro"/>
              </a:rPr>
              <a:t>: master</a:t>
            </a:r>
            <a:endParaRPr sz="850">
              <a:solidFill>
                <a:srgbClr val="A9B7C6"/>
              </a:solidFill>
              <a:highlight>
                <a:srgbClr val="2B2B2B"/>
              </a:highlight>
              <a:latin typeface="Source Code Pro"/>
              <a:ea typeface="Source Code Pro"/>
              <a:cs typeface="Source Code Pro"/>
              <a:sym typeface="Source Code Pro"/>
            </a:endParaRPr>
          </a:p>
          <a:p>
            <a:pPr indent="0" lvl="0" marL="76200" marR="76200" rtl="0" algn="l">
              <a:lnSpc>
                <a:spcPct val="115000"/>
              </a:lnSpc>
              <a:spcBef>
                <a:spcPts val="0"/>
              </a:spcBef>
              <a:spcAft>
                <a:spcPts val="0"/>
              </a:spcAft>
              <a:buNone/>
            </a:pPr>
            <a:r>
              <a:t/>
            </a:r>
            <a:endParaRPr b="1" sz="800">
              <a:solidFill>
                <a:srgbClr val="A9B7C6"/>
              </a:solidFill>
              <a:highlight>
                <a:srgbClr val="282B2E"/>
              </a:highlight>
              <a:latin typeface="Source Code Pro"/>
              <a:ea typeface="Source Code Pro"/>
              <a:cs typeface="Source Code Pro"/>
              <a:sym typeface="Source Code Pro"/>
            </a:endParaRPr>
          </a:p>
        </p:txBody>
      </p:sp>
      <p:pic>
        <p:nvPicPr>
          <p:cNvPr id="993" name="Google Shape;993;p80"/>
          <p:cNvPicPr preferRelativeResize="0"/>
          <p:nvPr/>
        </p:nvPicPr>
        <p:blipFill>
          <a:blip r:embed="rId3">
            <a:alphaModFix/>
          </a:blip>
          <a:stretch>
            <a:fillRect/>
          </a:stretch>
        </p:blipFill>
        <p:spPr>
          <a:xfrm>
            <a:off x="0" y="0"/>
            <a:ext cx="513224" cy="509132"/>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7" name="Shape 997"/>
        <p:cNvGrpSpPr/>
        <p:nvPr/>
      </p:nvGrpSpPr>
      <p:grpSpPr>
        <a:xfrm>
          <a:off x="0" y="0"/>
          <a:ext cx="0" cy="0"/>
          <a:chOff x="0" y="0"/>
          <a:chExt cx="0" cy="0"/>
        </a:xfrm>
      </p:grpSpPr>
      <p:sp>
        <p:nvSpPr>
          <p:cNvPr id="998" name="Google Shape;998;p81"/>
          <p:cNvSpPr txBox="1"/>
          <p:nvPr>
            <p:ph type="title"/>
          </p:nvPr>
        </p:nvSpPr>
        <p:spPr>
          <a:xfrm>
            <a:off x="623888" y="1282305"/>
            <a:ext cx="7886700" cy="213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r"/>
              <a:t>SonarCloud</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2" name="Shape 1002"/>
        <p:cNvGrpSpPr/>
        <p:nvPr/>
      </p:nvGrpSpPr>
      <p:grpSpPr>
        <a:xfrm>
          <a:off x="0" y="0"/>
          <a:ext cx="0" cy="0"/>
          <a:chOff x="0" y="0"/>
          <a:chExt cx="0" cy="0"/>
        </a:xfrm>
      </p:grpSpPr>
      <p:sp>
        <p:nvSpPr>
          <p:cNvPr id="1003" name="Google Shape;1003;p82"/>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r"/>
              <a:t>T</a:t>
            </a:r>
            <a:r>
              <a:rPr lang="fr"/>
              <a:t>echnical debt</a:t>
            </a:r>
            <a:endParaRPr/>
          </a:p>
        </p:txBody>
      </p:sp>
      <p:cxnSp>
        <p:nvCxnSpPr>
          <p:cNvPr id="1004" name="Google Shape;1004;p82"/>
          <p:cNvCxnSpPr/>
          <p:nvPr/>
        </p:nvCxnSpPr>
        <p:spPr>
          <a:xfrm>
            <a:off x="764250" y="703375"/>
            <a:ext cx="13500" cy="3469500"/>
          </a:xfrm>
          <a:prstGeom prst="straightConnector1">
            <a:avLst/>
          </a:prstGeom>
          <a:noFill/>
          <a:ln cap="flat" cmpd="sng" w="38100">
            <a:solidFill>
              <a:schemeClr val="dk2"/>
            </a:solidFill>
            <a:prstDash val="solid"/>
            <a:round/>
            <a:headEnd len="med" w="med" type="triangle"/>
            <a:tailEnd len="med" w="med" type="none"/>
          </a:ln>
        </p:spPr>
      </p:cxnSp>
      <p:cxnSp>
        <p:nvCxnSpPr>
          <p:cNvPr id="1005" name="Google Shape;1005;p82"/>
          <p:cNvCxnSpPr/>
          <p:nvPr/>
        </p:nvCxnSpPr>
        <p:spPr>
          <a:xfrm rot="10800000">
            <a:off x="855775" y="4237300"/>
            <a:ext cx="7537500" cy="3300"/>
          </a:xfrm>
          <a:prstGeom prst="straightConnector1">
            <a:avLst/>
          </a:prstGeom>
          <a:noFill/>
          <a:ln cap="flat" cmpd="sng" w="38100">
            <a:solidFill>
              <a:schemeClr val="dk2"/>
            </a:solidFill>
            <a:prstDash val="solid"/>
            <a:round/>
            <a:headEnd len="med" w="med" type="triangle"/>
            <a:tailEnd len="med" w="med" type="none"/>
          </a:ln>
        </p:spPr>
      </p:cxnSp>
      <p:cxnSp>
        <p:nvCxnSpPr>
          <p:cNvPr id="1006" name="Google Shape;1006;p82"/>
          <p:cNvCxnSpPr/>
          <p:nvPr/>
        </p:nvCxnSpPr>
        <p:spPr>
          <a:xfrm>
            <a:off x="6256075" y="698250"/>
            <a:ext cx="20400" cy="3747000"/>
          </a:xfrm>
          <a:prstGeom prst="straightConnector1">
            <a:avLst/>
          </a:prstGeom>
          <a:noFill/>
          <a:ln cap="flat" cmpd="sng" w="28575">
            <a:solidFill>
              <a:srgbClr val="F3F3F3"/>
            </a:solidFill>
            <a:prstDash val="solid"/>
            <a:round/>
            <a:headEnd len="med" w="med" type="none"/>
            <a:tailEnd len="med" w="med" type="none"/>
          </a:ln>
        </p:spPr>
      </p:cxnSp>
      <p:sp>
        <p:nvSpPr>
          <p:cNvPr id="1007" name="Google Shape;1007;p82"/>
          <p:cNvSpPr txBox="1"/>
          <p:nvPr/>
        </p:nvSpPr>
        <p:spPr>
          <a:xfrm>
            <a:off x="3300475" y="4315000"/>
            <a:ext cx="2441700" cy="23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fr" sz="1800">
                <a:solidFill>
                  <a:srgbClr val="F3F3F3"/>
                </a:solidFill>
                <a:latin typeface="Bitter"/>
                <a:ea typeface="Bitter"/>
                <a:cs typeface="Bitter"/>
                <a:sym typeface="Bitter"/>
              </a:rPr>
              <a:t>Time</a:t>
            </a:r>
            <a:endParaRPr sz="1800">
              <a:solidFill>
                <a:srgbClr val="F3F3F3"/>
              </a:solidFill>
              <a:latin typeface="Bitter"/>
              <a:ea typeface="Bitter"/>
              <a:cs typeface="Bitter"/>
              <a:sym typeface="Bitter"/>
            </a:endParaRPr>
          </a:p>
        </p:txBody>
      </p:sp>
      <p:sp>
        <p:nvSpPr>
          <p:cNvPr id="1008" name="Google Shape;1008;p82"/>
          <p:cNvSpPr txBox="1"/>
          <p:nvPr/>
        </p:nvSpPr>
        <p:spPr>
          <a:xfrm>
            <a:off x="-172225" y="991075"/>
            <a:ext cx="990600" cy="231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fr" sz="1800">
                <a:solidFill>
                  <a:srgbClr val="F3F3F3"/>
                </a:solidFill>
                <a:latin typeface="Bitter"/>
                <a:ea typeface="Bitter"/>
                <a:cs typeface="Bitter"/>
                <a:sym typeface="Bitter"/>
              </a:rPr>
              <a:t>Total</a:t>
            </a:r>
            <a:endParaRPr sz="1800">
              <a:solidFill>
                <a:srgbClr val="F3F3F3"/>
              </a:solidFill>
              <a:latin typeface="Bitter"/>
              <a:ea typeface="Bitter"/>
              <a:cs typeface="Bitter"/>
              <a:sym typeface="Bitter"/>
            </a:endParaRPr>
          </a:p>
          <a:p>
            <a:pPr indent="0" lvl="0" marL="0" rtl="0" algn="ctr">
              <a:spcBef>
                <a:spcPts val="0"/>
              </a:spcBef>
              <a:spcAft>
                <a:spcPts val="0"/>
              </a:spcAft>
              <a:buNone/>
            </a:pPr>
            <a:r>
              <a:rPr lang="fr" sz="1800">
                <a:solidFill>
                  <a:srgbClr val="F3F3F3"/>
                </a:solidFill>
                <a:latin typeface="Bitter"/>
                <a:ea typeface="Bitter"/>
                <a:cs typeface="Bitter"/>
                <a:sym typeface="Bitter"/>
              </a:rPr>
              <a:t>Tech </a:t>
            </a:r>
            <a:endParaRPr sz="1800">
              <a:solidFill>
                <a:srgbClr val="F3F3F3"/>
              </a:solidFill>
              <a:latin typeface="Bitter"/>
              <a:ea typeface="Bitter"/>
              <a:cs typeface="Bitter"/>
              <a:sym typeface="Bitter"/>
            </a:endParaRPr>
          </a:p>
          <a:p>
            <a:pPr indent="0" lvl="0" marL="0" rtl="0" algn="ctr">
              <a:spcBef>
                <a:spcPts val="0"/>
              </a:spcBef>
              <a:spcAft>
                <a:spcPts val="0"/>
              </a:spcAft>
              <a:buNone/>
            </a:pPr>
            <a:r>
              <a:rPr lang="fr" sz="1800">
                <a:solidFill>
                  <a:srgbClr val="F3F3F3"/>
                </a:solidFill>
                <a:latin typeface="Bitter"/>
                <a:ea typeface="Bitter"/>
                <a:cs typeface="Bitter"/>
                <a:sym typeface="Bitter"/>
              </a:rPr>
              <a:t>Debt</a:t>
            </a:r>
            <a:endParaRPr sz="1800">
              <a:solidFill>
                <a:srgbClr val="F3F3F3"/>
              </a:solidFill>
              <a:latin typeface="Bitter"/>
              <a:ea typeface="Bitter"/>
              <a:cs typeface="Bitter"/>
              <a:sym typeface="Bitter"/>
            </a:endParaRPr>
          </a:p>
        </p:txBody>
      </p:sp>
      <p:sp>
        <p:nvSpPr>
          <p:cNvPr id="1009" name="Google Shape;1009;p82"/>
          <p:cNvSpPr txBox="1"/>
          <p:nvPr/>
        </p:nvSpPr>
        <p:spPr>
          <a:xfrm>
            <a:off x="5045425" y="325500"/>
            <a:ext cx="2441700" cy="23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fr" sz="1800">
                <a:solidFill>
                  <a:srgbClr val="F3F3F3"/>
                </a:solidFill>
                <a:latin typeface="Bitter"/>
                <a:ea typeface="Bitter"/>
                <a:cs typeface="Bitter"/>
                <a:sym typeface="Bitter"/>
              </a:rPr>
              <a:t>Deadline</a:t>
            </a:r>
            <a:endParaRPr sz="1800">
              <a:solidFill>
                <a:srgbClr val="F3F3F3"/>
              </a:solidFill>
              <a:latin typeface="Bitter"/>
              <a:ea typeface="Bitter"/>
              <a:cs typeface="Bitter"/>
              <a:sym typeface="Bitter"/>
            </a:endParaRPr>
          </a:p>
        </p:txBody>
      </p:sp>
      <p:sp>
        <p:nvSpPr>
          <p:cNvPr id="1010" name="Google Shape;1010;p82"/>
          <p:cNvSpPr/>
          <p:nvPr/>
        </p:nvSpPr>
        <p:spPr>
          <a:xfrm>
            <a:off x="865700" y="2364089"/>
            <a:ext cx="8136275" cy="1805900"/>
          </a:xfrm>
          <a:custGeom>
            <a:rect b="b" l="l" r="r" t="t"/>
            <a:pathLst>
              <a:path extrusionOk="0" h="72236" w="325451">
                <a:moveTo>
                  <a:pt x="0" y="72236"/>
                </a:moveTo>
                <a:cubicBezTo>
                  <a:pt x="10551" y="69531"/>
                  <a:pt x="49463" y="61460"/>
                  <a:pt x="63305" y="56004"/>
                </a:cubicBezTo>
                <a:cubicBezTo>
                  <a:pt x="77147" y="50548"/>
                  <a:pt x="76787" y="41756"/>
                  <a:pt x="83054" y="39502"/>
                </a:cubicBezTo>
                <a:cubicBezTo>
                  <a:pt x="89321" y="37248"/>
                  <a:pt x="95724" y="44011"/>
                  <a:pt x="100909" y="42478"/>
                </a:cubicBezTo>
                <a:cubicBezTo>
                  <a:pt x="106094" y="40945"/>
                  <a:pt x="108619" y="31161"/>
                  <a:pt x="114165" y="30304"/>
                </a:cubicBezTo>
                <a:cubicBezTo>
                  <a:pt x="119711" y="29447"/>
                  <a:pt x="127827" y="39052"/>
                  <a:pt x="134184" y="37338"/>
                </a:cubicBezTo>
                <a:cubicBezTo>
                  <a:pt x="140542" y="35625"/>
                  <a:pt x="145321" y="20564"/>
                  <a:pt x="152310" y="20023"/>
                </a:cubicBezTo>
                <a:cubicBezTo>
                  <a:pt x="159299" y="19482"/>
                  <a:pt x="168587" y="34722"/>
                  <a:pt x="176117" y="34091"/>
                </a:cubicBezTo>
                <a:cubicBezTo>
                  <a:pt x="183647" y="33460"/>
                  <a:pt x="189553" y="17048"/>
                  <a:pt x="197489" y="16236"/>
                </a:cubicBezTo>
                <a:cubicBezTo>
                  <a:pt x="205425" y="15425"/>
                  <a:pt x="215750" y="29853"/>
                  <a:pt x="223731" y="29222"/>
                </a:cubicBezTo>
                <a:cubicBezTo>
                  <a:pt x="231712" y="28591"/>
                  <a:pt x="237843" y="12900"/>
                  <a:pt x="245373" y="12449"/>
                </a:cubicBezTo>
                <a:cubicBezTo>
                  <a:pt x="252903" y="11998"/>
                  <a:pt x="260028" y="28545"/>
                  <a:pt x="268910" y="26516"/>
                </a:cubicBezTo>
                <a:cubicBezTo>
                  <a:pt x="277793" y="24487"/>
                  <a:pt x="289786" y="2349"/>
                  <a:pt x="298668" y="275"/>
                </a:cubicBezTo>
                <a:cubicBezTo>
                  <a:pt x="307550" y="-1799"/>
                  <a:pt x="317740" y="11682"/>
                  <a:pt x="322204" y="14072"/>
                </a:cubicBezTo>
                <a:cubicBezTo>
                  <a:pt x="326668" y="16462"/>
                  <a:pt x="324910" y="14523"/>
                  <a:pt x="325451" y="14613"/>
                </a:cubicBezTo>
              </a:path>
            </a:pathLst>
          </a:custGeom>
          <a:noFill/>
          <a:ln cap="flat" cmpd="sng" w="19050">
            <a:solidFill>
              <a:srgbClr val="38761D"/>
            </a:solidFill>
            <a:prstDash val="solid"/>
            <a:round/>
            <a:headEnd len="med" w="med" type="none"/>
            <a:tailEnd len="med" w="med" type="none"/>
          </a:ln>
        </p:spPr>
      </p:sp>
      <p:sp>
        <p:nvSpPr>
          <p:cNvPr id="1011" name="Google Shape;1011;p82"/>
          <p:cNvSpPr/>
          <p:nvPr/>
        </p:nvSpPr>
        <p:spPr>
          <a:xfrm>
            <a:off x="879225" y="78858"/>
            <a:ext cx="5227775" cy="4118200"/>
          </a:xfrm>
          <a:custGeom>
            <a:rect b="b" l="l" r="r" t="t"/>
            <a:pathLst>
              <a:path extrusionOk="0" h="164728" w="209111">
                <a:moveTo>
                  <a:pt x="0" y="164728"/>
                </a:moveTo>
                <a:cubicBezTo>
                  <a:pt x="12850" y="161707"/>
                  <a:pt x="59563" y="153998"/>
                  <a:pt x="77102" y="146603"/>
                </a:cubicBezTo>
                <a:cubicBezTo>
                  <a:pt x="94642" y="139209"/>
                  <a:pt x="95498" y="134384"/>
                  <a:pt x="105237" y="120361"/>
                </a:cubicBezTo>
                <a:cubicBezTo>
                  <a:pt x="114976" y="106338"/>
                  <a:pt x="127737" y="77842"/>
                  <a:pt x="135537" y="62467"/>
                </a:cubicBezTo>
                <a:cubicBezTo>
                  <a:pt x="143338" y="47092"/>
                  <a:pt x="147080" y="38344"/>
                  <a:pt x="152040" y="28109"/>
                </a:cubicBezTo>
                <a:cubicBezTo>
                  <a:pt x="157000" y="17874"/>
                  <a:pt x="166243" y="4302"/>
                  <a:pt x="165296" y="1056"/>
                </a:cubicBezTo>
                <a:cubicBezTo>
                  <a:pt x="164349" y="-2190"/>
                  <a:pt x="146944" y="2815"/>
                  <a:pt x="146358" y="8631"/>
                </a:cubicBezTo>
                <a:cubicBezTo>
                  <a:pt x="145772" y="14448"/>
                  <a:pt x="152085" y="36361"/>
                  <a:pt x="161779" y="35955"/>
                </a:cubicBezTo>
                <a:cubicBezTo>
                  <a:pt x="171473" y="35549"/>
                  <a:pt x="196813" y="11607"/>
                  <a:pt x="204523" y="6196"/>
                </a:cubicBezTo>
                <a:cubicBezTo>
                  <a:pt x="212233" y="785"/>
                  <a:pt x="207454" y="3942"/>
                  <a:pt x="208040" y="3491"/>
                </a:cubicBezTo>
              </a:path>
            </a:pathLst>
          </a:custGeom>
          <a:noFill/>
          <a:ln cap="flat" cmpd="sng" w="19050">
            <a:solidFill>
              <a:srgbClr val="85200C"/>
            </a:solidFill>
            <a:prstDash val="solid"/>
            <a:round/>
            <a:headEnd len="med" w="med" type="none"/>
            <a:tailEnd len="med" w="med" type="none"/>
          </a:ln>
        </p:spPr>
      </p:sp>
      <p:sp>
        <p:nvSpPr>
          <p:cNvPr id="1012" name="Google Shape;1012;p82"/>
          <p:cNvSpPr txBox="1"/>
          <p:nvPr/>
        </p:nvSpPr>
        <p:spPr>
          <a:xfrm>
            <a:off x="4544925" y="991075"/>
            <a:ext cx="1312200" cy="36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85200C"/>
                </a:solidFill>
                <a:latin typeface="Bitter"/>
                <a:ea typeface="Bitter"/>
                <a:cs typeface="Bitter"/>
                <a:sym typeface="Bitter"/>
              </a:rPr>
              <a:t>Unmanaged</a:t>
            </a:r>
            <a:endParaRPr>
              <a:solidFill>
                <a:srgbClr val="85200C"/>
              </a:solidFill>
              <a:latin typeface="Bitter"/>
              <a:ea typeface="Bitter"/>
              <a:cs typeface="Bitter"/>
              <a:sym typeface="Bitter"/>
            </a:endParaRPr>
          </a:p>
        </p:txBody>
      </p:sp>
      <p:sp>
        <p:nvSpPr>
          <p:cNvPr id="1013" name="Google Shape;1013;p82"/>
          <p:cNvSpPr txBox="1"/>
          <p:nvPr/>
        </p:nvSpPr>
        <p:spPr>
          <a:xfrm>
            <a:off x="7294450" y="2945875"/>
            <a:ext cx="1312200" cy="36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rgbClr val="38761D"/>
                </a:solidFill>
                <a:latin typeface="Bitter"/>
                <a:ea typeface="Bitter"/>
                <a:cs typeface="Bitter"/>
                <a:sym typeface="Bitter"/>
              </a:rPr>
              <a:t>Managed</a:t>
            </a:r>
            <a:endParaRPr>
              <a:solidFill>
                <a:srgbClr val="38761D"/>
              </a:solidFill>
              <a:latin typeface="Bitter"/>
              <a:ea typeface="Bitter"/>
              <a:cs typeface="Bitter"/>
              <a:sym typeface="Bitter"/>
            </a:endParaRPr>
          </a:p>
        </p:txBody>
      </p:sp>
      <p:cxnSp>
        <p:nvCxnSpPr>
          <p:cNvPr id="1014" name="Google Shape;1014;p82"/>
          <p:cNvCxnSpPr/>
          <p:nvPr/>
        </p:nvCxnSpPr>
        <p:spPr>
          <a:xfrm>
            <a:off x="926575" y="2702375"/>
            <a:ext cx="8122800" cy="6600"/>
          </a:xfrm>
          <a:prstGeom prst="straightConnector1">
            <a:avLst/>
          </a:prstGeom>
          <a:noFill/>
          <a:ln cap="flat" cmpd="sng" w="19050">
            <a:solidFill>
              <a:schemeClr val="dk2"/>
            </a:solidFill>
            <a:prstDash val="dashDot"/>
            <a:round/>
            <a:headEnd len="med" w="med" type="none"/>
            <a:tailEnd len="med" w="med" type="none"/>
          </a:ln>
        </p:spPr>
      </p:cxnSp>
      <p:cxnSp>
        <p:nvCxnSpPr>
          <p:cNvPr id="1015" name="Google Shape;1015;p82"/>
          <p:cNvCxnSpPr/>
          <p:nvPr/>
        </p:nvCxnSpPr>
        <p:spPr>
          <a:xfrm>
            <a:off x="926575" y="3770838"/>
            <a:ext cx="8122800" cy="6600"/>
          </a:xfrm>
          <a:prstGeom prst="straightConnector1">
            <a:avLst/>
          </a:prstGeom>
          <a:noFill/>
          <a:ln cap="flat" cmpd="sng" w="19050">
            <a:solidFill>
              <a:schemeClr val="dk2"/>
            </a:solidFill>
            <a:prstDash val="dashDot"/>
            <a:round/>
            <a:headEnd len="med" w="med" type="none"/>
            <a:tailEnd len="med" w="med" type="none"/>
          </a:ln>
        </p:spPr>
      </p:cxn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9" name="Shape 1019"/>
        <p:cNvGrpSpPr/>
        <p:nvPr/>
      </p:nvGrpSpPr>
      <p:grpSpPr>
        <a:xfrm>
          <a:off x="0" y="0"/>
          <a:ext cx="0" cy="0"/>
          <a:chOff x="0" y="0"/>
          <a:chExt cx="0" cy="0"/>
        </a:xfrm>
      </p:grpSpPr>
      <p:sp>
        <p:nvSpPr>
          <p:cNvPr id="1020" name="Google Shape;1020;p83"/>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r"/>
              <a:t>SonarCloud: quality</a:t>
            </a:r>
            <a:endParaRPr/>
          </a:p>
        </p:txBody>
      </p:sp>
      <p:sp>
        <p:nvSpPr>
          <p:cNvPr id="1021" name="Google Shape;1021;p83"/>
          <p:cNvSpPr txBox="1"/>
          <p:nvPr>
            <p:ph idx="1" type="body"/>
          </p:nvPr>
        </p:nvSpPr>
        <p:spPr>
          <a:xfrm>
            <a:off x="628650" y="654501"/>
            <a:ext cx="7886700" cy="3978000"/>
          </a:xfrm>
          <a:prstGeom prst="rect">
            <a:avLst/>
          </a:prstGeom>
        </p:spPr>
        <p:txBody>
          <a:bodyPr anchorCtr="0" anchor="t" bIns="91425" lIns="91425" spcFirstLastPara="1" rIns="91425" wrap="square" tIns="91425">
            <a:noAutofit/>
          </a:bodyPr>
          <a:lstStyle/>
          <a:p>
            <a:pPr indent="-335280" lvl="0" marL="457200" rtl="0" algn="l">
              <a:spcBef>
                <a:spcPts val="753"/>
              </a:spcBef>
              <a:spcAft>
                <a:spcPts val="0"/>
              </a:spcAft>
              <a:buSzPts val="1680"/>
              <a:buChar char="○"/>
            </a:pPr>
            <a:r>
              <a:rPr lang="fr"/>
              <a:t>Quality analysis</a:t>
            </a:r>
            <a:endParaRPr/>
          </a:p>
          <a:p>
            <a:pPr indent="-335280" lvl="0" marL="457200" rtl="0" algn="l">
              <a:spcBef>
                <a:spcPts val="0"/>
              </a:spcBef>
              <a:spcAft>
                <a:spcPts val="0"/>
              </a:spcAft>
              <a:buSzPts val="1680"/>
              <a:buChar char="○"/>
            </a:pPr>
            <a:r>
              <a:rPr lang="fr"/>
              <a:t>20+ different languages</a:t>
            </a:r>
            <a:endParaRPr/>
          </a:p>
          <a:p>
            <a:pPr indent="-335280" lvl="0" marL="457200" rtl="0" algn="l">
              <a:spcBef>
                <a:spcPts val="0"/>
              </a:spcBef>
              <a:spcAft>
                <a:spcPts val="0"/>
              </a:spcAft>
              <a:buSzPts val="1680"/>
              <a:buChar char="○"/>
            </a:pPr>
            <a:r>
              <a:rPr lang="fr"/>
              <a:t>Test coverage &amp; execution</a:t>
            </a:r>
            <a:endParaRPr/>
          </a:p>
          <a:p>
            <a:pPr indent="-335280" lvl="0" marL="457200" rtl="0" algn="l">
              <a:spcBef>
                <a:spcPts val="0"/>
              </a:spcBef>
              <a:spcAft>
                <a:spcPts val="0"/>
              </a:spcAft>
              <a:buSzPts val="1680"/>
              <a:buChar char="○"/>
            </a:pPr>
            <a:r>
              <a:rPr lang="fr"/>
              <a:t>Bug checking &amp; code smells</a:t>
            </a:r>
            <a:endParaRPr/>
          </a:p>
          <a:p>
            <a:pPr indent="-335280" lvl="0" marL="457200" rtl="0" algn="l">
              <a:spcBef>
                <a:spcPts val="0"/>
              </a:spcBef>
              <a:spcAft>
                <a:spcPts val="0"/>
              </a:spcAft>
              <a:buSzPts val="1680"/>
              <a:buChar char="○"/>
            </a:pPr>
            <a:r>
              <a:rPr lang="fr"/>
              <a:t>And more</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025" name="Shape 1025"/>
        <p:cNvGrpSpPr/>
        <p:nvPr/>
      </p:nvGrpSpPr>
      <p:grpSpPr>
        <a:xfrm>
          <a:off x="0" y="0"/>
          <a:ext cx="0" cy="0"/>
          <a:chOff x="0" y="0"/>
          <a:chExt cx="0" cy="0"/>
        </a:xfrm>
      </p:grpSpPr>
      <p:sp>
        <p:nvSpPr>
          <p:cNvPr id="1026" name="Google Shape;1026;p84"/>
          <p:cNvSpPr txBox="1"/>
          <p:nvPr>
            <p:ph idx="1" type="body"/>
          </p:nvPr>
        </p:nvSpPr>
        <p:spPr>
          <a:xfrm>
            <a:off x="628650" y="654501"/>
            <a:ext cx="7886700" cy="3978000"/>
          </a:xfrm>
          <a:prstGeom prst="rect">
            <a:avLst/>
          </a:prstGeom>
        </p:spPr>
        <p:txBody>
          <a:bodyPr anchorCtr="0" anchor="t" bIns="91425" lIns="91425" spcFirstLastPara="1" rIns="91425" wrap="square" tIns="91425">
            <a:noAutofit/>
          </a:bodyPr>
          <a:lstStyle/>
          <a:p>
            <a:pPr indent="-335280" lvl="0" marL="457200" rtl="0" algn="l">
              <a:spcBef>
                <a:spcPts val="753"/>
              </a:spcBef>
              <a:spcAft>
                <a:spcPts val="0"/>
              </a:spcAft>
              <a:buSzPts val="1680"/>
              <a:buChar char="○"/>
            </a:pPr>
            <a:r>
              <a:rPr lang="fr"/>
              <a:t>CI/CD automates  everything from commit to delivery</a:t>
            </a:r>
            <a:endParaRPr/>
          </a:p>
          <a:p>
            <a:pPr indent="-335280" lvl="0" marL="457200" rtl="0" algn="l">
              <a:spcBef>
                <a:spcPts val="0"/>
              </a:spcBef>
              <a:spcAft>
                <a:spcPts val="0"/>
              </a:spcAft>
              <a:buSzPts val="1680"/>
              <a:buChar char="○"/>
            </a:pPr>
            <a:r>
              <a:rPr lang="fr"/>
              <a:t>Gitlab CI/CD is a good option</a:t>
            </a:r>
            <a:endParaRPr/>
          </a:p>
          <a:p>
            <a:pPr indent="-335280" lvl="0" marL="457200" rtl="0" algn="l">
              <a:spcBef>
                <a:spcPts val="0"/>
              </a:spcBef>
              <a:spcAft>
                <a:spcPts val="0"/>
              </a:spcAft>
              <a:buSzPts val="1680"/>
              <a:buChar char="○"/>
            </a:pPr>
            <a:r>
              <a:rPr lang="fr"/>
              <a:t>Use Docker executor for isolation</a:t>
            </a:r>
            <a:endParaRPr/>
          </a:p>
          <a:p>
            <a:pPr indent="-335280" lvl="0" marL="457200" rtl="0" algn="l">
              <a:spcBef>
                <a:spcPts val="0"/>
              </a:spcBef>
              <a:spcAft>
                <a:spcPts val="0"/>
              </a:spcAft>
              <a:buSzPts val="1680"/>
              <a:buChar char="○"/>
            </a:pPr>
            <a:r>
              <a:rPr lang="fr"/>
              <a:t>Build matrix</a:t>
            </a:r>
            <a:endParaRPr/>
          </a:p>
          <a:p>
            <a:pPr indent="-335280" lvl="0" marL="457200" rtl="0" algn="l">
              <a:spcBef>
                <a:spcPts val="0"/>
              </a:spcBef>
              <a:spcAft>
                <a:spcPts val="0"/>
              </a:spcAft>
              <a:buSzPts val="1680"/>
              <a:buChar char="○"/>
            </a:pPr>
            <a:r>
              <a:rPr lang="fr"/>
              <a:t>Do not put sensitive data inside </a:t>
            </a:r>
            <a:r>
              <a:rPr b="1" lang="fr" sz="1800">
                <a:solidFill>
                  <a:srgbClr val="DD4A68"/>
                </a:solidFill>
                <a:highlight>
                  <a:srgbClr val="D9D9D9"/>
                </a:highlight>
                <a:latin typeface="Courier New"/>
                <a:ea typeface="Courier New"/>
                <a:cs typeface="Courier New"/>
                <a:sym typeface="Courier New"/>
              </a:rPr>
              <a:t>travis.yml</a:t>
            </a:r>
            <a:endParaRPr/>
          </a:p>
          <a:p>
            <a:pPr indent="-335280" lvl="0" marL="457200" rtl="0" algn="l">
              <a:spcBef>
                <a:spcPts val="0"/>
              </a:spcBef>
              <a:spcAft>
                <a:spcPts val="0"/>
              </a:spcAft>
              <a:buSzPts val="1680"/>
              <a:buChar char="○"/>
            </a:pPr>
            <a:r>
              <a:rPr lang="fr"/>
              <a:t>Use a quality gate</a:t>
            </a:r>
            <a:endParaRPr/>
          </a:p>
        </p:txBody>
      </p:sp>
      <p:sp>
        <p:nvSpPr>
          <p:cNvPr id="1027" name="Google Shape;1027;p84"/>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Take away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sp>
        <p:nvSpPr>
          <p:cNvPr id="105" name="Google Shape;105;p22"/>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What is git internal checksum algorithm?</a:t>
            </a:r>
            <a:endParaRPr/>
          </a:p>
        </p:txBody>
      </p:sp>
      <p:sp>
        <p:nvSpPr>
          <p:cNvPr id="106" name="Google Shape;106;p22"/>
          <p:cNvSpPr txBox="1"/>
          <p:nvPr>
            <p:ph idx="1" type="body"/>
          </p:nvPr>
        </p:nvSpPr>
        <p:spPr>
          <a:xfrm>
            <a:off x="628650" y="654501"/>
            <a:ext cx="7886700" cy="3978000"/>
          </a:xfrm>
          <a:prstGeom prst="rect">
            <a:avLst/>
          </a:prstGeom>
        </p:spPr>
        <p:txBody>
          <a:bodyPr anchorCtr="0" anchor="t" bIns="91425" lIns="91425" spcFirstLastPara="1" rIns="91425" wrap="square" tIns="91425">
            <a:noAutofit/>
          </a:bodyPr>
          <a:lstStyle/>
          <a:p>
            <a:pPr indent="-361950" lvl="0" marL="457200" rtl="0" algn="l">
              <a:lnSpc>
                <a:spcPct val="115000"/>
              </a:lnSpc>
              <a:spcBef>
                <a:spcPts val="753"/>
              </a:spcBef>
              <a:spcAft>
                <a:spcPts val="0"/>
              </a:spcAft>
              <a:buSzPts val="2100"/>
              <a:buFont typeface="Bitter"/>
              <a:buAutoNum type="arabicPeriod"/>
            </a:pPr>
            <a:r>
              <a:rPr lang="fr"/>
              <a:t>None, </a:t>
            </a:r>
            <a:r>
              <a:rPr lang="fr" sz="1100">
                <a:solidFill>
                  <a:srgbClr val="222222"/>
                </a:solidFill>
                <a:highlight>
                  <a:srgbClr val="FFFFFF"/>
                </a:highlight>
              </a:rPr>
              <a:t>no one needs to check file/system integrity</a:t>
            </a:r>
            <a:endParaRPr sz="1100">
              <a:solidFill>
                <a:srgbClr val="222222"/>
              </a:solidFill>
              <a:highlight>
                <a:srgbClr val="FFFFFF"/>
              </a:highlight>
            </a:endParaRPr>
          </a:p>
          <a:p>
            <a:pPr indent="-361950" lvl="0" marL="457200" rtl="0" algn="l">
              <a:lnSpc>
                <a:spcPct val="115000"/>
              </a:lnSpc>
              <a:spcBef>
                <a:spcPts val="0"/>
              </a:spcBef>
              <a:spcAft>
                <a:spcPts val="0"/>
              </a:spcAft>
              <a:buSzPts val="2100"/>
              <a:buFont typeface="Bitter"/>
              <a:buAutoNum type="arabicPeriod"/>
            </a:pPr>
            <a:r>
              <a:rPr lang="fr"/>
              <a:t>MD5, </a:t>
            </a:r>
            <a:r>
              <a:rPr lang="fr" sz="1100">
                <a:solidFill>
                  <a:srgbClr val="222222"/>
                </a:solidFill>
                <a:highlight>
                  <a:srgbClr val="FFFFFF"/>
                </a:highlight>
              </a:rPr>
              <a:t>producing vulnerable 128-bit hash value, published in 1992</a:t>
            </a:r>
            <a:endParaRPr sz="1100"/>
          </a:p>
          <a:p>
            <a:pPr indent="-361950" lvl="0" marL="457200" rtl="0" algn="l">
              <a:lnSpc>
                <a:spcPct val="115000"/>
              </a:lnSpc>
              <a:spcBef>
                <a:spcPts val="0"/>
              </a:spcBef>
              <a:spcAft>
                <a:spcPts val="0"/>
              </a:spcAft>
              <a:buSzPts val="2100"/>
              <a:buFont typeface="Bitter"/>
              <a:buAutoNum type="arabicPeriod"/>
            </a:pPr>
            <a:r>
              <a:rPr lang="fr"/>
              <a:t>SHA-1, </a:t>
            </a:r>
            <a:r>
              <a:rPr lang="fr" sz="1100">
                <a:solidFill>
                  <a:srgbClr val="222222"/>
                </a:solidFill>
                <a:highlight>
                  <a:srgbClr val="FFFFFF"/>
                </a:highlight>
              </a:rPr>
              <a:t>producing vulnerable 160-bit hash value, published in 1995</a:t>
            </a:r>
            <a:endParaRPr sz="1100"/>
          </a:p>
          <a:p>
            <a:pPr indent="-361950" lvl="0" marL="457200" rtl="0" algn="l">
              <a:lnSpc>
                <a:spcPct val="115000"/>
              </a:lnSpc>
              <a:spcBef>
                <a:spcPts val="0"/>
              </a:spcBef>
              <a:spcAft>
                <a:spcPts val="0"/>
              </a:spcAft>
              <a:buSzPts val="2100"/>
              <a:buFont typeface="Bitter"/>
              <a:buAutoNum type="arabicPeriod"/>
            </a:pPr>
            <a:r>
              <a:rPr lang="fr"/>
              <a:t>SHA-256, </a:t>
            </a:r>
            <a:r>
              <a:rPr lang="fr" sz="1100">
                <a:solidFill>
                  <a:srgbClr val="222222"/>
                </a:solidFill>
                <a:highlight>
                  <a:srgbClr val="FFFFFF"/>
                </a:highlight>
              </a:rPr>
              <a:t>NSA secured 256-bit hash value, published in 2001</a:t>
            </a:r>
            <a:endParaRPr sz="1100">
              <a:solidFill>
                <a:srgbClr val="222222"/>
              </a:solidFill>
            </a:endParaRPr>
          </a:p>
          <a:p>
            <a:pPr indent="0" lvl="0" marL="0" rtl="0" algn="l">
              <a:lnSpc>
                <a:spcPct val="115000"/>
              </a:lnSpc>
              <a:spcBef>
                <a:spcPts val="753"/>
              </a:spcBef>
              <a:spcAft>
                <a:spcPts val="0"/>
              </a:spcAft>
              <a:buNone/>
            </a:pPr>
            <a:r>
              <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1" name="Shape 1031"/>
        <p:cNvGrpSpPr/>
        <p:nvPr/>
      </p:nvGrpSpPr>
      <p:grpSpPr>
        <a:xfrm>
          <a:off x="0" y="0"/>
          <a:ext cx="0" cy="0"/>
          <a:chOff x="0" y="0"/>
          <a:chExt cx="0" cy="0"/>
        </a:xfrm>
      </p:grpSpPr>
      <p:sp>
        <p:nvSpPr>
          <p:cNvPr id="1032" name="Google Shape;1032;p85"/>
          <p:cNvSpPr txBox="1"/>
          <p:nvPr>
            <p:ph type="ctrTitle"/>
          </p:nvPr>
        </p:nvSpPr>
        <p:spPr>
          <a:xfrm>
            <a:off x="1143000" y="675875"/>
            <a:ext cx="6858000" cy="756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fr"/>
              <a:t>References</a:t>
            </a:r>
            <a:endParaRPr/>
          </a:p>
        </p:txBody>
      </p:sp>
      <p:sp>
        <p:nvSpPr>
          <p:cNvPr id="1033" name="Google Shape;1033;p85"/>
          <p:cNvSpPr txBox="1"/>
          <p:nvPr>
            <p:ph idx="1" type="subTitle"/>
          </p:nvPr>
        </p:nvSpPr>
        <p:spPr>
          <a:xfrm>
            <a:off x="1143000" y="1459920"/>
            <a:ext cx="6858000" cy="2483400"/>
          </a:xfrm>
          <a:prstGeom prst="rect">
            <a:avLst/>
          </a:prstGeom>
        </p:spPr>
        <p:txBody>
          <a:bodyPr anchorCtr="0" anchor="t" bIns="91425" lIns="91425" spcFirstLastPara="1" rIns="91425" wrap="square" tIns="91425">
            <a:noAutofit/>
          </a:bodyPr>
          <a:lstStyle/>
          <a:p>
            <a:pPr indent="-317500" lvl="0" marL="457200" rtl="0" algn="l">
              <a:spcBef>
                <a:spcPts val="753"/>
              </a:spcBef>
              <a:spcAft>
                <a:spcPts val="0"/>
              </a:spcAft>
              <a:buClr>
                <a:srgbClr val="F1C232"/>
              </a:buClr>
              <a:buSzPts val="1400"/>
              <a:buFont typeface="Bitter"/>
              <a:buChar char="●"/>
            </a:pPr>
            <a:r>
              <a:rPr lang="fr" sz="1400" u="sng">
                <a:solidFill>
                  <a:srgbClr val="F1C232"/>
                </a:solidFill>
                <a:hlinkClick r:id="rId3"/>
              </a:rPr>
              <a:t>https://git-scm.com/docs</a:t>
            </a:r>
            <a:endParaRPr sz="1400">
              <a:solidFill>
                <a:srgbClr val="F1C232"/>
              </a:solidFill>
            </a:endParaRPr>
          </a:p>
          <a:p>
            <a:pPr indent="-317500" lvl="0" marL="457200" rtl="0" algn="l">
              <a:spcBef>
                <a:spcPts val="0"/>
              </a:spcBef>
              <a:spcAft>
                <a:spcPts val="0"/>
              </a:spcAft>
              <a:buClr>
                <a:srgbClr val="F1C232"/>
              </a:buClr>
              <a:buSzPts val="1400"/>
              <a:buChar char="●"/>
            </a:pPr>
            <a:r>
              <a:rPr lang="fr" sz="1400" u="sng">
                <a:solidFill>
                  <a:srgbClr val="F1C232"/>
                </a:solidFill>
                <a:hlinkClick r:id="rId4"/>
              </a:rPr>
              <a:t>https://docs.travis-ci.com/</a:t>
            </a:r>
            <a:endParaRPr sz="1400" u="sng">
              <a:solidFill>
                <a:srgbClr val="F1C232"/>
              </a:solidFill>
            </a:endParaRPr>
          </a:p>
          <a:p>
            <a:pPr indent="-317500" lvl="0" marL="457200" rtl="0" algn="l">
              <a:spcBef>
                <a:spcPts val="0"/>
              </a:spcBef>
              <a:spcAft>
                <a:spcPts val="0"/>
              </a:spcAft>
              <a:buClr>
                <a:srgbClr val="F1C232"/>
              </a:buClr>
              <a:buSzPts val="1400"/>
              <a:buChar char="●"/>
            </a:pPr>
            <a:r>
              <a:rPr lang="fr" sz="1400" u="sng">
                <a:solidFill>
                  <a:srgbClr val="F1C232"/>
                </a:solidFill>
                <a:hlinkClick r:id="rId5"/>
              </a:rPr>
              <a:t>https://sonarcloud.io/documentation</a:t>
            </a:r>
            <a:endParaRPr sz="1400" u="sng">
              <a:solidFill>
                <a:srgbClr val="F1C23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23"/>
          <p:cNvSpPr txBox="1"/>
          <p:nvPr>
            <p:ph type="title"/>
          </p:nvPr>
        </p:nvSpPr>
        <p:spPr>
          <a:xfrm>
            <a:off x="623888" y="1282305"/>
            <a:ext cx="7886700" cy="213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fr"/>
              <a:t>Why git?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24"/>
          <p:cNvSpPr txBox="1"/>
          <p:nvPr>
            <p:ph idx="1" type="body"/>
          </p:nvPr>
        </p:nvSpPr>
        <p:spPr>
          <a:xfrm>
            <a:off x="620100" y="607050"/>
            <a:ext cx="7963200" cy="1964700"/>
          </a:xfrm>
          <a:prstGeom prst="rect">
            <a:avLst/>
          </a:prstGeom>
        </p:spPr>
        <p:txBody>
          <a:bodyPr anchorCtr="0" anchor="t" bIns="91425" lIns="91425" spcFirstLastPara="1" rIns="91425" wrap="square" tIns="91425">
            <a:noAutofit/>
          </a:bodyPr>
          <a:lstStyle/>
          <a:p>
            <a:pPr indent="0" lvl="0" marL="0" rtl="0" algn="l">
              <a:spcBef>
                <a:spcPts val="753"/>
              </a:spcBef>
              <a:spcAft>
                <a:spcPts val="0"/>
              </a:spcAft>
              <a:buNone/>
            </a:pPr>
            <a:r>
              <a:rPr lang="fr"/>
              <a:t>Before version control exists…</a:t>
            </a:r>
            <a:endParaRPr/>
          </a:p>
          <a:p>
            <a:pPr indent="0" lvl="0" marL="0" rtl="0" algn="l">
              <a:lnSpc>
                <a:spcPct val="100000"/>
              </a:lnSpc>
              <a:spcBef>
                <a:spcPts val="0"/>
              </a:spcBef>
              <a:spcAft>
                <a:spcPts val="0"/>
              </a:spcAft>
              <a:buNone/>
            </a:pPr>
            <a:r>
              <a:t/>
            </a:r>
            <a:endParaRPr>
              <a:solidFill>
                <a:srgbClr val="E06666"/>
              </a:solidFill>
              <a:highlight>
                <a:srgbClr val="D9D9D9"/>
              </a:highlight>
              <a:latin typeface="Courier New"/>
              <a:ea typeface="Courier New"/>
              <a:cs typeface="Courier New"/>
              <a:sym typeface="Courier New"/>
            </a:endParaRPr>
          </a:p>
          <a:p>
            <a:pPr indent="457200" lvl="0" marL="0" rtl="0" algn="l">
              <a:lnSpc>
                <a:spcPct val="100000"/>
              </a:lnSpc>
              <a:spcBef>
                <a:spcPts val="0"/>
              </a:spcBef>
              <a:spcAft>
                <a:spcPts val="0"/>
              </a:spcAft>
              <a:buClr>
                <a:schemeClr val="dk1"/>
              </a:buClr>
              <a:buSzPts val="1100"/>
              <a:buFont typeface="Arial"/>
              <a:buNone/>
            </a:pPr>
            <a:r>
              <a:t/>
            </a:r>
            <a:endParaRPr/>
          </a:p>
        </p:txBody>
      </p:sp>
      <p:sp>
        <p:nvSpPr>
          <p:cNvPr id="117" name="Google Shape;117;p24"/>
          <p:cNvSpPr txBox="1"/>
          <p:nvPr>
            <p:ph type="title"/>
          </p:nvPr>
        </p:nvSpPr>
        <p:spPr>
          <a:xfrm>
            <a:off x="611560" y="1"/>
            <a:ext cx="8532300" cy="5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Why git?</a:t>
            </a:r>
            <a:endParaRPr/>
          </a:p>
        </p:txBody>
      </p:sp>
      <p:sp>
        <p:nvSpPr>
          <p:cNvPr id="118" name="Google Shape;118;p24"/>
          <p:cNvSpPr txBox="1"/>
          <p:nvPr>
            <p:ph idx="2" type="body"/>
          </p:nvPr>
        </p:nvSpPr>
        <p:spPr>
          <a:xfrm>
            <a:off x="611550" y="1996325"/>
            <a:ext cx="7980300" cy="2562600"/>
          </a:xfrm>
          <a:prstGeom prst="rect">
            <a:avLst/>
          </a:prstGeom>
        </p:spPr>
        <p:txBody>
          <a:bodyPr anchorCtr="0" anchor="t" bIns="91425" lIns="91425" spcFirstLastPara="1" rIns="91425" wrap="square" tIns="91425">
            <a:noAutofit/>
          </a:bodyPr>
          <a:lstStyle/>
          <a:p>
            <a:pPr indent="0" lvl="0" marL="0" rtl="0" algn="l">
              <a:spcBef>
                <a:spcPts val="753"/>
              </a:spcBef>
              <a:spcAft>
                <a:spcPts val="0"/>
              </a:spcAft>
              <a:buNone/>
            </a:pPr>
            <a:r>
              <a:rPr lang="fr"/>
              <a:t>With Git</a:t>
            </a:r>
            <a:endParaRPr/>
          </a:p>
          <a:p>
            <a:pPr indent="-335280" lvl="0" marL="457200" rtl="0" algn="l">
              <a:spcBef>
                <a:spcPts val="753"/>
              </a:spcBef>
              <a:spcAft>
                <a:spcPts val="0"/>
              </a:spcAft>
              <a:buClr>
                <a:srgbClr val="93C47D"/>
              </a:buClr>
              <a:buSzPts val="1680"/>
              <a:buChar char="●"/>
            </a:pPr>
            <a:r>
              <a:rPr lang="fr">
                <a:solidFill>
                  <a:srgbClr val="93C47D"/>
                </a:solidFill>
              </a:rPr>
              <a:t>Collaborative</a:t>
            </a:r>
            <a:endParaRPr>
              <a:solidFill>
                <a:srgbClr val="93C47D"/>
              </a:solidFill>
            </a:endParaRPr>
          </a:p>
          <a:p>
            <a:pPr indent="-335280" lvl="0" marL="457200" rtl="0" algn="l">
              <a:spcBef>
                <a:spcPts val="0"/>
              </a:spcBef>
              <a:spcAft>
                <a:spcPts val="0"/>
              </a:spcAft>
              <a:buClr>
                <a:srgbClr val="93C47D"/>
              </a:buClr>
              <a:buSzPts val="1680"/>
              <a:buChar char="●"/>
            </a:pPr>
            <a:r>
              <a:rPr lang="fr">
                <a:solidFill>
                  <a:srgbClr val="93C47D"/>
                </a:solidFill>
              </a:rPr>
              <a:t>Project versioning with immutable commits</a:t>
            </a:r>
            <a:endParaRPr>
              <a:solidFill>
                <a:srgbClr val="93C47D"/>
              </a:solidFill>
            </a:endParaRPr>
          </a:p>
          <a:p>
            <a:pPr indent="0" lvl="0" marL="457200" rtl="0" algn="l">
              <a:spcBef>
                <a:spcPts val="753"/>
              </a:spcBef>
              <a:spcAft>
                <a:spcPts val="0"/>
              </a:spcAft>
              <a:buNone/>
            </a:pPr>
            <a:r>
              <a:rPr lang="fr">
                <a:solidFill>
                  <a:srgbClr val="93C47D"/>
                </a:solidFill>
              </a:rPr>
              <a:t>(history of commits with date and user as well as changes)</a:t>
            </a:r>
            <a:endParaRPr>
              <a:solidFill>
                <a:srgbClr val="93C47D"/>
              </a:solidFill>
            </a:endParaRPr>
          </a:p>
          <a:p>
            <a:pPr indent="-335280" lvl="0" marL="457200" rtl="0" algn="l">
              <a:spcBef>
                <a:spcPts val="753"/>
              </a:spcBef>
              <a:spcAft>
                <a:spcPts val="0"/>
              </a:spcAft>
              <a:buClr>
                <a:srgbClr val="93C47D"/>
              </a:buClr>
              <a:buSzPts val="1680"/>
              <a:buChar char="●"/>
            </a:pPr>
            <a:r>
              <a:rPr lang="fr">
                <a:solidFill>
                  <a:srgbClr val="93C47D"/>
                </a:solidFill>
              </a:rPr>
              <a:t>Conflict resolutions</a:t>
            </a:r>
            <a:endParaRPr/>
          </a:p>
        </p:txBody>
      </p:sp>
      <p:sp>
        <p:nvSpPr>
          <p:cNvPr id="119" name="Google Shape;119;p24"/>
          <p:cNvSpPr txBox="1"/>
          <p:nvPr/>
        </p:nvSpPr>
        <p:spPr>
          <a:xfrm>
            <a:off x="979625" y="1185213"/>
            <a:ext cx="2885700" cy="79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sz="3000">
                <a:solidFill>
                  <a:srgbClr val="E06666"/>
                </a:solidFill>
                <a:latin typeface="Bitter"/>
                <a:ea typeface="Bitter"/>
                <a:cs typeface="Bitter"/>
                <a:sym typeface="Bitter"/>
              </a:rPr>
              <a:t>(╯ಠ_ಠ)╯彡┻━┻</a:t>
            </a:r>
            <a:r>
              <a:rPr lang="fr" sz="3000">
                <a:solidFill>
                  <a:schemeClr val="lt1"/>
                </a:solidFill>
                <a:latin typeface="Bitter"/>
                <a:ea typeface="Bitter"/>
                <a:cs typeface="Bitter"/>
                <a:sym typeface="Bitter"/>
              </a:rPr>
              <a:t>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Takima">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